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3" r:id="rId4"/>
    <p:sldId id="259" r:id="rId5"/>
    <p:sldId id="260" r:id="rId6"/>
    <p:sldId id="257" r:id="rId7"/>
    <p:sldId id="264" r:id="rId8"/>
    <p:sldId id="261" r:id="rId9"/>
    <p:sldId id="262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Обобщение по разделу</a:t>
            </a:r>
            <a:br>
              <a:rPr lang="ru-RU" dirty="0" smtClean="0"/>
            </a:br>
            <a:r>
              <a:rPr lang="ru-RU" dirty="0" smtClean="0"/>
              <a:t>«Были-небылицы»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Тест для учащихся 3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44270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9. О </a:t>
            </a:r>
            <a:r>
              <a:rPr lang="ru-RU" b="1" dirty="0"/>
              <a:t>ком так сказал </a:t>
            </a:r>
            <a:r>
              <a:rPr lang="ru-RU" b="1" dirty="0" err="1"/>
              <a:t>Евсейка</a:t>
            </a:r>
            <a:r>
              <a:rPr lang="ru-RU" b="1" dirty="0"/>
              <a:t>: </a:t>
            </a:r>
            <a:br>
              <a:rPr lang="ru-RU" b="1" dirty="0"/>
            </a:br>
            <a:r>
              <a:rPr lang="ru-RU" b="1" dirty="0"/>
              <a:t>« Так себе… Вроде меня, только побольше, и усы у него. Если не сердится, то очень милый</a:t>
            </a:r>
            <a:r>
              <a:rPr lang="ru-RU" b="1" dirty="0" smtClean="0"/>
              <a:t>…?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852936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А</a:t>
            </a:r>
            <a:r>
              <a:rPr lang="ru-RU" sz="4400" dirty="0"/>
              <a:t>) </a:t>
            </a:r>
            <a:r>
              <a:rPr lang="ru-RU" sz="4400" dirty="0" smtClean="0"/>
              <a:t>рак</a:t>
            </a:r>
            <a:endParaRPr lang="ru-RU" sz="4400" dirty="0"/>
          </a:p>
          <a:p>
            <a:r>
              <a:rPr lang="ru-RU" sz="4400" dirty="0"/>
              <a:t>Б) дед</a:t>
            </a:r>
          </a:p>
          <a:p>
            <a:r>
              <a:rPr lang="ru-RU" sz="4400" dirty="0"/>
              <a:t>В) </a:t>
            </a:r>
            <a:r>
              <a:rPr lang="ru-RU" sz="4400" dirty="0" smtClean="0"/>
              <a:t>отец</a:t>
            </a:r>
            <a:endParaRPr lang="ru-RU" sz="4400" dirty="0"/>
          </a:p>
          <a:p>
            <a:r>
              <a:rPr lang="ru-RU" sz="4400" dirty="0"/>
              <a:t> Г) </a:t>
            </a:r>
            <a:r>
              <a:rPr lang="ru-RU" sz="4400" dirty="0" smtClean="0"/>
              <a:t>жук</a:t>
            </a:r>
            <a:endParaRPr lang="ru-RU" sz="4400" dirty="0"/>
          </a:p>
          <a:p>
            <a:pPr marL="0" indent="0">
              <a:buNone/>
            </a:pPr>
            <a:endParaRPr lang="ru-RU" sz="4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068960"/>
            <a:ext cx="2592288" cy="303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6562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10. В </a:t>
            </a:r>
            <a:r>
              <a:rPr lang="ru-RU" b="1" dirty="0"/>
              <a:t>каком произведении пословица «За добро добром и платят» выражает главную мысль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А) </a:t>
            </a:r>
            <a:r>
              <a:rPr lang="ru-RU" sz="4000" dirty="0"/>
              <a:t>«Растрёпанный воробей»        </a:t>
            </a:r>
            <a:endParaRPr lang="ru-RU" sz="4000" dirty="0" smtClean="0"/>
          </a:p>
          <a:p>
            <a:r>
              <a:rPr lang="ru-RU" sz="4000" dirty="0" smtClean="0"/>
              <a:t>Б)«</a:t>
            </a:r>
            <a:r>
              <a:rPr lang="ru-RU" sz="4000" dirty="0"/>
              <a:t>Слон»         </a:t>
            </a:r>
          </a:p>
          <a:p>
            <a:r>
              <a:rPr lang="ru-RU" sz="4000" dirty="0" smtClean="0"/>
              <a:t>В) </a:t>
            </a:r>
            <a:r>
              <a:rPr lang="ru-RU" sz="4000" dirty="0"/>
              <a:t>«Случай с </a:t>
            </a:r>
            <a:r>
              <a:rPr lang="ru-RU" sz="4000" dirty="0" err="1"/>
              <a:t>Евсейкой</a:t>
            </a:r>
            <a:r>
              <a:rPr lang="ru-RU" sz="4000" dirty="0"/>
              <a:t>»</a:t>
            </a: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37112"/>
            <a:ext cx="3669192" cy="21137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867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11. Что </a:t>
            </a:r>
            <a:r>
              <a:rPr lang="ru-RU" b="1" dirty="0"/>
              <a:t>из описанного в рассказе «Слон»</a:t>
            </a:r>
            <a:r>
              <a:rPr lang="ru-RU" b="1" u="sng" dirty="0"/>
              <a:t> </a:t>
            </a:r>
            <a:r>
              <a:rPr lang="ru-RU" b="1" u="sng" dirty="0" smtClean="0"/>
              <a:t>не </a:t>
            </a:r>
            <a:r>
              <a:rPr lang="ru-RU" b="1" dirty="0" smtClean="0"/>
              <a:t>могло </a:t>
            </a:r>
            <a:r>
              <a:rPr lang="ru-RU" b="1" dirty="0"/>
              <a:t>произойти на самом деле</a:t>
            </a:r>
            <a:r>
              <a:rPr lang="ru-RU" b="1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А) </a:t>
            </a:r>
            <a:r>
              <a:rPr lang="ru-RU" sz="3600" dirty="0"/>
              <a:t>маленькая девочка заболела     </a:t>
            </a:r>
          </a:p>
          <a:p>
            <a:r>
              <a:rPr lang="ru-RU" sz="3600" dirty="0" smtClean="0"/>
              <a:t>Б) </a:t>
            </a:r>
            <a:r>
              <a:rPr lang="ru-RU" sz="3600" dirty="0"/>
              <a:t>слон пришёл домой к девочке</a:t>
            </a:r>
          </a:p>
          <a:p>
            <a:r>
              <a:rPr lang="ru-RU" sz="3600" dirty="0" smtClean="0"/>
              <a:t>В) </a:t>
            </a:r>
            <a:r>
              <a:rPr lang="ru-RU" sz="3600" dirty="0"/>
              <a:t>папа принёс девочке игрушечного слона      </a:t>
            </a:r>
          </a:p>
          <a:p>
            <a:r>
              <a:rPr lang="ru-RU" sz="3600" dirty="0" smtClean="0"/>
              <a:t>Г) </a:t>
            </a:r>
            <a:r>
              <a:rPr lang="ru-RU" sz="3600" dirty="0"/>
              <a:t>в зверинце слон обедал, совсем как благовоспитанный мальчик</a:t>
            </a:r>
          </a:p>
          <a:p>
            <a:pPr marL="0" indent="0">
              <a:buNone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93541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12. «Надо </a:t>
            </a:r>
            <a:r>
              <a:rPr lang="ru-RU" b="1" dirty="0"/>
              <a:t>любить и беречь своих родных, свою семью. Семья – самое ценное. Ради своих детей родители не боятся никаких </a:t>
            </a:r>
            <a:r>
              <a:rPr lang="ru-RU" b="1" dirty="0" smtClean="0"/>
              <a:t>трудностей.» - это главная мысль рассказа …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4" name="Объект 2"/>
          <p:cNvSpPr>
            <a:spLocks noGrp="1"/>
          </p:cNvSpPr>
          <p:nvPr>
            <p:ph idx="1"/>
          </p:nvPr>
        </p:nvSpPr>
        <p:spPr>
          <a:xfrm>
            <a:off x="539552" y="3789040"/>
            <a:ext cx="8229600" cy="45259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А) </a:t>
            </a:r>
            <a:r>
              <a:rPr lang="ru-RU" sz="4000" dirty="0"/>
              <a:t>«Случай с </a:t>
            </a:r>
            <a:r>
              <a:rPr lang="ru-RU" sz="4000" dirty="0" err="1"/>
              <a:t>Евсейкой</a:t>
            </a:r>
            <a:r>
              <a:rPr lang="ru-RU" sz="4000" dirty="0"/>
              <a:t>»</a:t>
            </a:r>
          </a:p>
          <a:p>
            <a:r>
              <a:rPr lang="ru-RU" sz="4000"/>
              <a:t>Б</a:t>
            </a:r>
            <a:r>
              <a:rPr lang="ru-RU" sz="4000" smtClean="0"/>
              <a:t>) «Растрёпанный </a:t>
            </a:r>
            <a:r>
              <a:rPr lang="ru-RU" sz="4000" dirty="0"/>
              <a:t>воробей»        </a:t>
            </a:r>
            <a:endParaRPr lang="ru-RU" sz="4000" dirty="0" smtClean="0"/>
          </a:p>
          <a:p>
            <a:r>
              <a:rPr lang="ru-RU" sz="4000" dirty="0" smtClean="0"/>
              <a:t>В) «Слон</a:t>
            </a:r>
            <a:r>
              <a:rPr lang="ru-RU" sz="4000" dirty="0"/>
              <a:t>»         </a:t>
            </a:r>
          </a:p>
        </p:txBody>
      </p:sp>
    </p:spTree>
    <p:extLst>
      <p:ext uri="{BB962C8B-B14F-4D97-AF65-F5344CB8AC3E}">
        <p14:creationId xmlns:p14="http://schemas.microsoft.com/office/powerpoint/2010/main" val="1657128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1. Кто </a:t>
            </a:r>
            <a:r>
              <a:rPr lang="ru-RU" b="1" dirty="0"/>
              <a:t>написал рассказ «Растрёпанный воробей</a:t>
            </a:r>
            <a:r>
              <a:rPr lang="ru-RU" b="1" dirty="0" smtClean="0"/>
              <a:t>»?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А</a:t>
            </a:r>
            <a:r>
              <a:rPr lang="ru-RU" sz="4800" dirty="0"/>
              <a:t>) М</a:t>
            </a:r>
            <a:r>
              <a:rPr lang="ru-RU" sz="4800" dirty="0" smtClean="0"/>
              <a:t>. Горький</a:t>
            </a:r>
            <a:endParaRPr lang="ru-RU" sz="4800" dirty="0"/>
          </a:p>
          <a:p>
            <a:r>
              <a:rPr lang="ru-RU" sz="4800" dirty="0"/>
              <a:t>Б) В.В</a:t>
            </a:r>
            <a:r>
              <a:rPr lang="ru-RU" sz="4800" dirty="0" smtClean="0"/>
              <a:t>. Бианки</a:t>
            </a:r>
            <a:endParaRPr lang="ru-RU" sz="4800" dirty="0"/>
          </a:p>
          <a:p>
            <a:r>
              <a:rPr lang="ru-RU" sz="4800" dirty="0"/>
              <a:t>В) К.Г</a:t>
            </a:r>
            <a:r>
              <a:rPr lang="ru-RU" sz="4800" dirty="0" smtClean="0"/>
              <a:t>. Паустовский</a:t>
            </a:r>
            <a:endParaRPr lang="ru-RU" sz="4800" dirty="0"/>
          </a:p>
          <a:p>
            <a:r>
              <a:rPr lang="ru-RU" sz="4800" dirty="0"/>
              <a:t> Г) А.И</a:t>
            </a:r>
            <a:r>
              <a:rPr lang="ru-RU" sz="4800" dirty="0" smtClean="0"/>
              <a:t>. Куприн</a:t>
            </a:r>
            <a:endParaRPr lang="ru-RU" sz="4800" dirty="0"/>
          </a:p>
          <a:p>
            <a:pPr marL="0" indent="0">
              <a:buNone/>
            </a:pPr>
            <a:endParaRPr lang="ru-RU" sz="4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08450" y="1820422"/>
            <a:ext cx="2212766" cy="2544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0429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2. Кто </a:t>
            </a:r>
            <a:r>
              <a:rPr lang="ru-RU" b="1" dirty="0"/>
              <a:t>скрывается под псевдонимом Максим Горький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dirty="0" smtClean="0"/>
              <a:t>А) </a:t>
            </a:r>
            <a:r>
              <a:rPr lang="ru-RU" sz="4400" dirty="0"/>
              <a:t>А.И. Куприн        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Б) </a:t>
            </a:r>
            <a:r>
              <a:rPr lang="ru-RU" sz="4400" dirty="0"/>
              <a:t>К.Г. Паустовский      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В) </a:t>
            </a:r>
            <a:r>
              <a:rPr lang="ru-RU" sz="4400" dirty="0"/>
              <a:t>В.М. Гаршин     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Г) </a:t>
            </a:r>
            <a:r>
              <a:rPr lang="ru-RU" sz="4400" dirty="0"/>
              <a:t>А.М. Пешков</a:t>
            </a:r>
          </a:p>
          <a:p>
            <a:pPr marL="0" indent="0">
              <a:buNone/>
            </a:pPr>
            <a:endParaRPr lang="ru-RU" sz="4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36912"/>
            <a:ext cx="2976885" cy="297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1202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3. Что</a:t>
            </a:r>
            <a:r>
              <a:rPr lang="ru-RU" b="1" dirty="0"/>
              <a:t>, по мнению мамы, люди делают от большой радости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А</a:t>
            </a:r>
            <a:r>
              <a:rPr lang="ru-RU" sz="4400" dirty="0"/>
              <a:t>) смеются </a:t>
            </a:r>
          </a:p>
          <a:p>
            <a:r>
              <a:rPr lang="ru-RU" sz="4400" dirty="0"/>
              <a:t>Б)  плачут</a:t>
            </a:r>
          </a:p>
          <a:p>
            <a:r>
              <a:rPr lang="ru-RU" sz="4400" dirty="0"/>
              <a:t>В) прыгают и кричат</a:t>
            </a:r>
          </a:p>
          <a:p>
            <a:r>
              <a:rPr lang="ru-RU" sz="4400" dirty="0"/>
              <a:t>Г) рыдают и смеются</a:t>
            </a:r>
          </a:p>
          <a:p>
            <a:pPr marL="0" indent="0">
              <a:buNone/>
            </a:pPr>
            <a:endParaRPr lang="ru-RU" sz="4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892948"/>
            <a:ext cx="2408436" cy="2408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34562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4. Воробей </a:t>
            </a:r>
            <a:r>
              <a:rPr lang="ru-RU" b="1" dirty="0"/>
              <a:t>однажды принёс  Маше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А</a:t>
            </a:r>
            <a:r>
              <a:rPr lang="ru-RU" sz="4000" dirty="0"/>
              <a:t>) большого муравья </a:t>
            </a:r>
          </a:p>
          <a:p>
            <a:r>
              <a:rPr lang="ru-RU" sz="4000" dirty="0"/>
              <a:t>Б)  крупные крошки</a:t>
            </a:r>
          </a:p>
          <a:p>
            <a:r>
              <a:rPr lang="ru-RU" sz="4000" dirty="0"/>
              <a:t>В) усатую стрекозу</a:t>
            </a:r>
          </a:p>
          <a:p>
            <a:r>
              <a:rPr lang="ru-RU" sz="4000" dirty="0"/>
              <a:t>Г) рогатую гусеницу</a:t>
            </a:r>
          </a:p>
          <a:p>
            <a:pPr marL="0" indent="0">
              <a:buNone/>
            </a:pPr>
            <a:endParaRPr lang="ru-RU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20072" y="2420888"/>
            <a:ext cx="305146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0863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b="1" dirty="0" smtClean="0"/>
              <a:t>5. Чьё </a:t>
            </a:r>
            <a:r>
              <a:rPr lang="ru-RU" b="1" dirty="0"/>
              <a:t>прозвище - Чичкин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А</a:t>
            </a:r>
            <a:r>
              <a:rPr lang="ru-RU" sz="4400" dirty="0"/>
              <a:t>) старого воробья</a:t>
            </a:r>
          </a:p>
          <a:p>
            <a:r>
              <a:rPr lang="ru-RU" sz="4400" dirty="0" smtClean="0"/>
              <a:t>Б) </a:t>
            </a:r>
            <a:r>
              <a:rPr lang="ru-RU" sz="4400" dirty="0"/>
              <a:t>милиционера</a:t>
            </a:r>
          </a:p>
          <a:p>
            <a:r>
              <a:rPr lang="ru-RU" sz="4400" dirty="0" smtClean="0"/>
              <a:t>В</a:t>
            </a:r>
            <a:r>
              <a:rPr lang="ru-RU" sz="4400" dirty="0"/>
              <a:t>) скворца</a:t>
            </a:r>
          </a:p>
          <a:p>
            <a:r>
              <a:rPr lang="ru-RU" sz="4400" dirty="0"/>
              <a:t>Г) </a:t>
            </a:r>
            <a:r>
              <a:rPr lang="ru-RU" sz="4400" dirty="0" err="1"/>
              <a:t>воробьишки</a:t>
            </a:r>
            <a:endParaRPr lang="ru-RU" sz="4400" dirty="0"/>
          </a:p>
          <a:p>
            <a:pPr marL="0" indent="0">
              <a:buNone/>
            </a:pPr>
            <a:endParaRPr lang="ru-RU" sz="4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36912"/>
            <a:ext cx="2976885" cy="297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27799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6. Кто </a:t>
            </a:r>
            <a:r>
              <a:rPr lang="ru-RU" b="1" u="sng" dirty="0"/>
              <a:t>не</a:t>
            </a:r>
            <a:r>
              <a:rPr lang="ru-RU" b="1" dirty="0"/>
              <a:t> встретился </a:t>
            </a:r>
            <a:r>
              <a:rPr lang="ru-RU" b="1" dirty="0" err="1"/>
              <a:t>Евсейке</a:t>
            </a:r>
            <a:r>
              <a:rPr lang="ru-RU" b="1" dirty="0"/>
              <a:t> на морском дне</a:t>
            </a:r>
            <a:r>
              <a:rPr lang="ru-RU" b="1" dirty="0" smtClean="0"/>
              <a:t>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А</a:t>
            </a:r>
            <a:r>
              <a:rPr lang="ru-RU" sz="4400" dirty="0"/>
              <a:t>) актинии</a:t>
            </a:r>
          </a:p>
          <a:p>
            <a:r>
              <a:rPr lang="ru-RU" sz="4400" dirty="0"/>
              <a:t>Б) сифонофоры</a:t>
            </a:r>
          </a:p>
          <a:p>
            <a:r>
              <a:rPr lang="ru-RU" sz="4400" dirty="0"/>
              <a:t>В) сепии</a:t>
            </a:r>
          </a:p>
          <a:p>
            <a:r>
              <a:rPr lang="ru-RU" sz="4400" dirty="0"/>
              <a:t>Г) рыба - меч</a:t>
            </a:r>
          </a:p>
          <a:p>
            <a:endParaRPr lang="ru-RU" sz="4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51" b="5983"/>
          <a:stretch/>
        </p:blipFill>
        <p:spPr bwMode="auto">
          <a:xfrm>
            <a:off x="5364088" y="1988840"/>
            <a:ext cx="3183493" cy="2961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6678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7. Укажи верно составленный план по рассказу </a:t>
            </a:r>
            <a:r>
              <a:rPr lang="ru-RU" b="1" i="1" dirty="0" smtClean="0"/>
              <a:t>А.И</a:t>
            </a:r>
            <a:r>
              <a:rPr lang="ru-RU" b="1" i="1" dirty="0"/>
              <a:t>. Куприна </a:t>
            </a:r>
            <a:r>
              <a:rPr lang="ru-RU" b="1" i="1" dirty="0" smtClean="0"/>
              <a:t> «Слон»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8"/>
            <a:ext cx="3888432" cy="3744415"/>
          </a:xfrm>
          <a:solidFill>
            <a:srgbClr val="FFFF00"/>
          </a:solidFill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1)</a:t>
            </a:r>
            <a:r>
              <a:rPr lang="ru-RU" dirty="0">
                <a:solidFill>
                  <a:srgbClr val="002060"/>
                </a:solidFill>
              </a:rPr>
              <a:t> Болезнь дочери.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2) </a:t>
            </a:r>
            <a:r>
              <a:rPr lang="ru-RU" dirty="0">
                <a:solidFill>
                  <a:srgbClr val="002060"/>
                </a:solidFill>
              </a:rPr>
              <a:t>Желание «Хочу слона».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3)</a:t>
            </a:r>
            <a:r>
              <a:rPr lang="ru-RU" dirty="0">
                <a:solidFill>
                  <a:srgbClr val="002060"/>
                </a:solidFill>
              </a:rPr>
              <a:t> Слон идёт к Наде.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4) Обед со слоном.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5)</a:t>
            </a:r>
            <a:r>
              <a:rPr lang="ru-RU" dirty="0">
                <a:solidFill>
                  <a:srgbClr val="002060"/>
                </a:solidFill>
              </a:rPr>
              <a:t> Папа в зверинце. </a:t>
            </a:r>
            <a:endParaRPr lang="ru-RU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6)</a:t>
            </a:r>
            <a:r>
              <a:rPr lang="ru-RU" dirty="0">
                <a:solidFill>
                  <a:srgbClr val="002060"/>
                </a:solidFill>
              </a:rPr>
              <a:t> Девочка здорова. </a:t>
            </a:r>
            <a:endParaRPr lang="ru-RU" dirty="0" smtClean="0">
              <a:solidFill>
                <a:srgbClr val="00206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72000" y="2033587"/>
            <a:ext cx="4392488" cy="4419749"/>
          </a:xfrm>
          <a:prstGeom prst="rect">
            <a:avLst/>
          </a:prstGeom>
          <a:solidFill>
            <a:srgbClr val="92D050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buNone/>
            </a:pPr>
            <a:r>
              <a:rPr lang="ru-RU" sz="2800" dirty="0" smtClean="0"/>
              <a:t>1. Девочка </a:t>
            </a:r>
            <a:r>
              <a:rPr lang="ru-RU" sz="2800" dirty="0"/>
              <a:t>больна.</a:t>
            </a:r>
          </a:p>
          <a:p>
            <a:pPr marL="0" lvl="0" indent="0">
              <a:buNone/>
            </a:pPr>
            <a:r>
              <a:rPr lang="ru-RU" sz="2800" dirty="0" smtClean="0"/>
              <a:t>2. Дочка </a:t>
            </a:r>
            <a:r>
              <a:rPr lang="ru-RU" sz="2800" dirty="0"/>
              <a:t>от всего отказывается.</a:t>
            </a:r>
          </a:p>
          <a:p>
            <a:pPr marL="0" lvl="0" indent="0">
              <a:buNone/>
            </a:pPr>
            <a:r>
              <a:rPr lang="ru-RU" sz="2800" dirty="0" smtClean="0"/>
              <a:t>3. Желание </a:t>
            </a:r>
            <a:r>
              <a:rPr lang="ru-RU" sz="2800" dirty="0"/>
              <a:t>увидеть живого слона.</a:t>
            </a:r>
          </a:p>
          <a:p>
            <a:pPr marL="0" lvl="0" indent="0">
              <a:buNone/>
            </a:pPr>
            <a:r>
              <a:rPr lang="ru-RU" sz="2800" dirty="0" smtClean="0"/>
              <a:t>4. Папа </a:t>
            </a:r>
            <a:r>
              <a:rPr lang="ru-RU" sz="2800" dirty="0"/>
              <a:t>в зверинце.</a:t>
            </a:r>
          </a:p>
          <a:p>
            <a:pPr marL="0" lvl="0" indent="0">
              <a:buNone/>
            </a:pPr>
            <a:r>
              <a:rPr lang="ru-RU" sz="2800" dirty="0" smtClean="0"/>
              <a:t>5. Ночное </a:t>
            </a:r>
            <a:r>
              <a:rPr lang="ru-RU" sz="2800" dirty="0"/>
              <a:t>путешествие слона.</a:t>
            </a:r>
          </a:p>
          <a:p>
            <a:pPr marL="0" lvl="0" indent="0">
              <a:buNone/>
            </a:pPr>
            <a:r>
              <a:rPr lang="ru-RU" sz="2800" dirty="0" smtClean="0"/>
              <a:t>6. Слон </a:t>
            </a:r>
            <a:r>
              <a:rPr lang="ru-RU" sz="2800" dirty="0"/>
              <a:t>в гостях у Нади.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58664" y="1508413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А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228184" y="1448812"/>
            <a:ext cx="4219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Б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95000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8. К </a:t>
            </a:r>
            <a:r>
              <a:rPr lang="ru-RU" b="1" dirty="0"/>
              <a:t>какому жанру относится произведение К.Г. Паустовского «Растрёпанный воробей»?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525963"/>
          </a:xfrm>
        </p:spPr>
        <p:txBody>
          <a:bodyPr>
            <a:normAutofit/>
          </a:bodyPr>
          <a:lstStyle/>
          <a:p>
            <a:r>
              <a:rPr lang="ru-RU" sz="4400" dirty="0"/>
              <a:t>А</a:t>
            </a:r>
            <a:r>
              <a:rPr lang="ru-RU" sz="4400" dirty="0" smtClean="0"/>
              <a:t>) </a:t>
            </a:r>
            <a:r>
              <a:rPr lang="ru-RU" sz="4400" dirty="0"/>
              <a:t>рассказ             </a:t>
            </a:r>
            <a:endParaRPr lang="ru-RU" sz="4400" dirty="0" smtClean="0"/>
          </a:p>
          <a:p>
            <a:r>
              <a:rPr lang="ru-RU" sz="4400" dirty="0" smtClean="0"/>
              <a:t>Б) </a:t>
            </a:r>
            <a:r>
              <a:rPr lang="ru-RU" sz="4400" dirty="0"/>
              <a:t>сказка             </a:t>
            </a:r>
            <a:endParaRPr lang="ru-RU" sz="4400" dirty="0" smtClean="0"/>
          </a:p>
          <a:p>
            <a:r>
              <a:rPr lang="ru-RU" sz="4400" dirty="0" smtClean="0"/>
              <a:t>В) </a:t>
            </a:r>
            <a:r>
              <a:rPr lang="ru-RU" sz="4400" dirty="0"/>
              <a:t>повесть                       </a:t>
            </a:r>
            <a:endParaRPr lang="ru-RU" sz="4400" dirty="0" smtClean="0"/>
          </a:p>
          <a:p>
            <a:r>
              <a:rPr lang="ru-RU" sz="4400" dirty="0" smtClean="0"/>
              <a:t>Г) </a:t>
            </a:r>
            <a:r>
              <a:rPr lang="ru-RU" sz="4400" dirty="0"/>
              <a:t>былина</a:t>
            </a:r>
          </a:p>
          <a:p>
            <a:pPr marL="0" indent="0">
              <a:buNone/>
            </a:pPr>
            <a:endParaRPr lang="ru-RU" sz="4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36912"/>
            <a:ext cx="2976885" cy="297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43088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434</Words>
  <Application>Microsoft Office PowerPoint</Application>
  <PresentationFormat>Экран (4:3)</PresentationFormat>
  <Paragraphs>70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Обобщение по разделу «Были-небылицы»</vt:lpstr>
      <vt:lpstr>1. Кто написал рассказ «Растрёпанный воробей»?</vt:lpstr>
      <vt:lpstr>2. Кто скрывается под псевдонимом Максим Горький?</vt:lpstr>
      <vt:lpstr>3. Что, по мнению мамы, люди делают от большой радости?</vt:lpstr>
      <vt:lpstr>4. Воробей однажды принёс  Маше?</vt:lpstr>
      <vt:lpstr>5. Чьё прозвище - Чичкин?</vt:lpstr>
      <vt:lpstr>6. Кто не встретился Евсейке на морском дне?</vt:lpstr>
      <vt:lpstr>7. Укажи верно составленный план по рассказу А.И. Куприна  «Слон»</vt:lpstr>
      <vt:lpstr>8. К какому жанру относится произведение К.Г. Паустовского «Растрёпанный воробей»? </vt:lpstr>
      <vt:lpstr>9. О ком так сказал Евсейка:  « Так себе… Вроде меня, только побольше, и усы у него. Если не сердится, то очень милый…?</vt:lpstr>
      <vt:lpstr>10. В каком произведении пословица «За добро добром и платят» выражает главную мысль?</vt:lpstr>
      <vt:lpstr>11. Что из описанного в рассказе «Слон» не могло произойти на самом деле?</vt:lpstr>
      <vt:lpstr>12. «Надо любить и беречь своих родных, свою семью. Семья – самое ценное. Ради своих детей родители не боятся никаких трудностей.» - это главная мысль рассказа …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СОШ 1</dc:creator>
  <cp:lastModifiedBy>Кускова</cp:lastModifiedBy>
  <cp:revision>5</cp:revision>
  <dcterms:created xsi:type="dcterms:W3CDTF">2023-01-24T09:42:44Z</dcterms:created>
  <dcterms:modified xsi:type="dcterms:W3CDTF">2023-01-29T07:56:38Z</dcterms:modified>
</cp:coreProperties>
</file>