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63" r:id="rId3"/>
    <p:sldId id="257" r:id="rId4"/>
    <p:sldId id="258" r:id="rId5"/>
    <p:sldId id="264" r:id="rId6"/>
    <p:sldId id="265" r:id="rId7"/>
    <p:sldId id="266" r:id="rId8"/>
    <p:sldId id="268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-83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3A9F-3EA2-43DE-BEF1-ED5A2FEDA0D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F28BB5-1792-4784-8077-A82EDBD3A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345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3A9F-3EA2-43DE-BEF1-ED5A2FEDA0D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F28BB5-1792-4784-8077-A82EDBD3A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4323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3A9F-3EA2-43DE-BEF1-ED5A2FEDA0D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F28BB5-1792-4784-8077-A82EDBD3A14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57594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3A9F-3EA2-43DE-BEF1-ED5A2FEDA0D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F28BB5-1792-4784-8077-A82EDBD3A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1182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3A9F-3EA2-43DE-BEF1-ED5A2FEDA0D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F28BB5-1792-4784-8077-A82EDBD3A14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129628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3A9F-3EA2-43DE-BEF1-ED5A2FEDA0D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F28BB5-1792-4784-8077-A82EDBD3A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0744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3A9F-3EA2-43DE-BEF1-ED5A2FEDA0D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8BB5-1792-4784-8077-A82EDBD3A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7191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3A9F-3EA2-43DE-BEF1-ED5A2FEDA0D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8BB5-1792-4784-8077-A82EDBD3A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79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3A9F-3EA2-43DE-BEF1-ED5A2FEDA0D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8BB5-1792-4784-8077-A82EDBD3A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298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3A9F-3EA2-43DE-BEF1-ED5A2FEDA0D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F28BB5-1792-4784-8077-A82EDBD3A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484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3A9F-3EA2-43DE-BEF1-ED5A2FEDA0D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F28BB5-1792-4784-8077-A82EDBD3A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9119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3A9F-3EA2-43DE-BEF1-ED5A2FEDA0D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F28BB5-1792-4784-8077-A82EDBD3A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3254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3A9F-3EA2-43DE-BEF1-ED5A2FEDA0D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8BB5-1792-4784-8077-A82EDBD3A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15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3A9F-3EA2-43DE-BEF1-ED5A2FEDA0D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8BB5-1792-4784-8077-A82EDBD3A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6091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3A9F-3EA2-43DE-BEF1-ED5A2FEDA0D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28BB5-1792-4784-8077-A82EDBD3A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3032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13A9F-3EA2-43DE-BEF1-ED5A2FEDA0D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F28BB5-1792-4784-8077-A82EDBD3A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321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13A9F-3EA2-43DE-BEF1-ED5A2FEDA0D7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F28BB5-1792-4784-8077-A82EDBD3A14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205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6516" y="384942"/>
            <a:ext cx="9144000" cy="4350389"/>
          </a:xfrm>
        </p:spPr>
        <p:txBody>
          <a:bodyPr>
            <a:normAutofit/>
          </a:bodyPr>
          <a:lstStyle/>
          <a:p>
            <a:r>
              <a:rPr lang="ru-RU" dirty="0"/>
              <a:t>Винительный и творительный падежи имен прилагательных женского </a:t>
            </a:r>
            <a:r>
              <a:rPr lang="ru-RU" dirty="0" smtClean="0"/>
              <a:t>рода, 4 класс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918389"/>
          </a:xfrm>
        </p:spPr>
        <p:txBody>
          <a:bodyPr>
            <a:normAutofit/>
          </a:bodyPr>
          <a:lstStyle/>
          <a:p>
            <a:pPr algn="r">
              <a:spcBef>
                <a:spcPts val="0"/>
              </a:spcBef>
            </a:pPr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Гилева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Наталия Владимировна </a:t>
            </a:r>
          </a:p>
          <a:p>
            <a:pPr algn="r">
              <a:spcBef>
                <a:spcPts val="0"/>
              </a:spcBef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>
              <a:spcBef>
                <a:spcPts val="0"/>
              </a:spcBef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МБОУ «</a:t>
            </a:r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Перегрёбинская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СОШ»</a:t>
            </a:r>
          </a:p>
          <a:p>
            <a:pPr algn="r">
              <a:spcBef>
                <a:spcPts val="0"/>
              </a:spcBef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Перегрёбное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spcBef>
                <a:spcPts val="0"/>
              </a:spcBef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Октябрьский район </a:t>
            </a:r>
          </a:p>
          <a:p>
            <a:pPr algn="r">
              <a:spcBef>
                <a:spcPts val="0"/>
              </a:spcBef>
            </a:pP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Тюменская область 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24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Тридцать первое января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b="1" dirty="0" smtClean="0"/>
              <a:t>Классная работа.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58645" y="2133600"/>
            <a:ext cx="10545967" cy="2010697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latin typeface="Arial Black" panose="020B0A04020102020204" pitchFamily="34" charset="0"/>
              </a:rPr>
              <a:t>Мороз и солнце. </a:t>
            </a:r>
            <a:r>
              <a:rPr lang="ru-RU" sz="3600" dirty="0" smtClean="0">
                <a:latin typeface="Arial Black" panose="020B0A04020102020204" pitchFamily="34" charset="0"/>
              </a:rPr>
              <a:t>День </a:t>
            </a:r>
            <a:r>
              <a:rPr lang="ru-RU" sz="3600" dirty="0">
                <a:latin typeface="Arial Black" panose="020B0A04020102020204" pitchFamily="34" charset="0"/>
              </a:rPr>
              <a:t>чудесный! </a:t>
            </a:r>
            <a:endParaRPr lang="ru-RU" sz="3600" dirty="0">
              <a:latin typeface="Arial Black" panose="020B0A04020102020204" pitchFamily="34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Arial Black" panose="020B0A04020102020204" pitchFamily="34" charset="0"/>
              </a:rPr>
              <a:t>Ещё </a:t>
            </a:r>
            <a:r>
              <a:rPr lang="ru-RU" sz="3600" dirty="0">
                <a:latin typeface="Arial Black" panose="020B0A04020102020204" pitchFamily="34" charset="0"/>
              </a:rPr>
              <a:t>ты дремлешь, друг прелестный. </a:t>
            </a:r>
            <a:endParaRPr lang="ru-RU" sz="3600" dirty="0" smtClean="0">
              <a:latin typeface="Arial Black" panose="020B0A04020102020204" pitchFamily="34" charset="0"/>
            </a:endParaRPr>
          </a:p>
          <a:p>
            <a:pPr marL="0" indent="0" algn="r">
              <a:buNone/>
            </a:pPr>
            <a:r>
              <a:rPr lang="ru-RU" sz="3600" i="1" dirty="0" smtClean="0">
                <a:latin typeface="Arial Black" panose="020B0A04020102020204" pitchFamily="34" charset="0"/>
              </a:rPr>
              <a:t>А</a:t>
            </a:r>
            <a:r>
              <a:rPr lang="ru-RU" sz="3600" i="1" dirty="0">
                <a:latin typeface="Arial Black" panose="020B0A04020102020204" pitchFamily="34" charset="0"/>
              </a:rPr>
              <a:t>. Пушкин</a:t>
            </a:r>
            <a:endParaRPr lang="ru-RU" sz="3600" dirty="0">
              <a:latin typeface="Arial Black" panose="020B0A04020102020204" pitchFamily="34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35277" y="4527755"/>
            <a:ext cx="892277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орфограммы в словах.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проверить непроизносимые согласные в корне?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Запишите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 по памяти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637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8791" y="1650570"/>
            <a:ext cx="497020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Нечестный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любящий повелевать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унылый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завидующий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знаменитый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способный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причинить вред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письменный </a:t>
            </a:r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люди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возраста 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518786" y="1673059"/>
            <a:ext cx="474898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бессовес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влас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ный</a:t>
            </a:r>
            <a:endParaRPr lang="ru-RU" sz="24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грус</a:t>
            </a:r>
            <a:r>
              <a:rPr lang="ru-RU" sz="24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ный 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завис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ливый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­ный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опа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ый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</a:t>
            </a:r>
            <a:r>
              <a:rPr lang="ru-RU" sz="24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ный 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сверс</a:t>
            </a:r>
            <a:r>
              <a:rPr lang="ru-RU" sz="24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ники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50107" y="5526472"/>
            <a:ext cx="76340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Опасный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 непроиз­носимого </a:t>
            </a:r>
            <a:r>
              <a:rPr lang="ru-RU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согласного</a:t>
            </a: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50107" y="221236"/>
            <a:ext cx="71177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Замените словом с непроизносимым согласным.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42232" y="4808537"/>
            <a:ext cx="604120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Какое слово может быть лишним? </a:t>
            </a:r>
          </a:p>
        </p:txBody>
      </p:sp>
    </p:spTree>
    <p:extLst>
      <p:ext uri="{BB962C8B-B14F-4D97-AF65-F5344CB8AC3E}">
        <p14:creationId xmlns:p14="http://schemas.microsoft.com/office/powerpoint/2010/main" val="1036199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80968" y="2148946"/>
            <a:ext cx="7138219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/>
              <a:t>На </a:t>
            </a:r>
            <a:r>
              <a:rPr lang="ru-RU" sz="4000" b="1" dirty="0" err="1"/>
              <a:t>солнечн</a:t>
            </a:r>
            <a:r>
              <a:rPr lang="ru-RU" sz="4000" b="1" dirty="0"/>
              <a:t>.. полянку, </a:t>
            </a:r>
            <a:endParaRPr lang="ru-RU" sz="4000" b="1" dirty="0" smtClean="0"/>
          </a:p>
          <a:p>
            <a:r>
              <a:rPr lang="ru-RU" sz="4000" b="1" dirty="0" smtClean="0"/>
              <a:t>извилист</a:t>
            </a:r>
            <a:r>
              <a:rPr lang="ru-RU" sz="4000" b="1" dirty="0"/>
              <a:t>., тропой, </a:t>
            </a:r>
            <a:endParaRPr lang="ru-RU" sz="4000" b="1" dirty="0" smtClean="0"/>
          </a:p>
          <a:p>
            <a:r>
              <a:rPr lang="ru-RU" sz="4000" b="1" dirty="0" smtClean="0"/>
              <a:t>в </a:t>
            </a:r>
            <a:r>
              <a:rPr lang="ru-RU" sz="4000" b="1" dirty="0" err="1"/>
              <a:t>зимн</a:t>
            </a:r>
            <a:r>
              <a:rPr lang="ru-RU" sz="4000" b="1" dirty="0"/>
              <a:t>.. стужу, </a:t>
            </a:r>
            <a:endParaRPr lang="ru-RU" sz="4000" b="1" dirty="0" smtClean="0"/>
          </a:p>
          <a:p>
            <a:r>
              <a:rPr lang="ru-RU" sz="4000" b="1" dirty="0" smtClean="0"/>
              <a:t>с </a:t>
            </a:r>
            <a:r>
              <a:rPr lang="ru-RU" sz="4000" b="1" dirty="0"/>
              <a:t>грусти., вестью, </a:t>
            </a:r>
            <a:endParaRPr lang="ru-RU" sz="4000" b="1" dirty="0" smtClean="0"/>
          </a:p>
          <a:p>
            <a:r>
              <a:rPr lang="ru-RU" sz="4000" b="1" dirty="0" smtClean="0"/>
              <a:t>пушист</a:t>
            </a:r>
            <a:r>
              <a:rPr lang="ru-RU" sz="4000" b="1" dirty="0"/>
              <a:t>., белку, </a:t>
            </a:r>
            <a:endParaRPr lang="ru-RU" sz="4000" b="1" dirty="0" smtClean="0"/>
          </a:p>
          <a:p>
            <a:r>
              <a:rPr lang="ru-RU" sz="4000" b="1" dirty="0" smtClean="0"/>
              <a:t>за </a:t>
            </a:r>
            <a:r>
              <a:rPr lang="ru-RU" sz="4000" b="1" dirty="0" err="1"/>
              <a:t>каменн</a:t>
            </a:r>
            <a:r>
              <a:rPr lang="ru-RU" sz="4000" b="1" dirty="0"/>
              <a:t>.. оградой, </a:t>
            </a:r>
            <a:endParaRPr lang="ru-RU" sz="4000" b="1" dirty="0" smtClean="0"/>
          </a:p>
          <a:p>
            <a:r>
              <a:rPr lang="ru-RU" sz="4000" b="1" dirty="0" err="1" smtClean="0"/>
              <a:t>точн</a:t>
            </a:r>
            <a:r>
              <a:rPr lang="ru-RU" sz="4000" b="1" dirty="0"/>
              <a:t>.. копию.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19084" y="787078"/>
            <a:ext cx="1041236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Чем похожи словосочетания?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Определите род, число, падеж.</a:t>
            </a:r>
            <a:endParaRPr lang="ru-RU" sz="2800" b="1" dirty="0">
              <a:solidFill>
                <a:srgbClr val="FF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ru-RU" sz="2800" b="1" dirty="0">
                <a:solidFill>
                  <a:srgbClr val="7030A0"/>
                </a:solidFill>
              </a:rPr>
              <a:t>На какие группы их можно разделить?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2256" y="0"/>
            <a:ext cx="8884569" cy="7870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7298" y="6233775"/>
            <a:ext cx="5774147" cy="45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871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3858" y="250723"/>
            <a:ext cx="5442155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/>
              <a:t>Упр. 71 (с. 34).</a:t>
            </a:r>
            <a:endParaRPr lang="ru-RU" sz="4000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5325" y="1921132"/>
            <a:ext cx="9648655" cy="350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974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34930" y="-88491"/>
            <a:ext cx="737419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Arial Black" panose="020B0A04020102020204" pitchFamily="34" charset="0"/>
              </a:rPr>
              <a:t>Работа по учебнику 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846" y="742506"/>
            <a:ext cx="7860360" cy="5899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76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43548" y="1828800"/>
            <a:ext cx="970443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Arial Black" panose="020B0A04020102020204" pitchFamily="34" charset="0"/>
              </a:rPr>
              <a:t>Составьте </a:t>
            </a:r>
            <a:r>
              <a:rPr lang="ru-RU" sz="3600" dirty="0">
                <a:latin typeface="Arial Black" panose="020B0A04020102020204" pitchFamily="34" charset="0"/>
              </a:rPr>
              <a:t>и запишите словосочетания по схемам.</a:t>
            </a:r>
          </a:p>
          <a:p>
            <a:r>
              <a:rPr lang="ru-RU" sz="3600" dirty="0">
                <a:latin typeface="Arial Black" panose="020B0A04020102020204" pitchFamily="34" charset="0"/>
              </a:rPr>
              <a:t>1) Сущ. + прил. ж. р. в Т. п.;</a:t>
            </a:r>
          </a:p>
          <a:p>
            <a:r>
              <a:rPr lang="ru-RU" sz="3600" dirty="0">
                <a:latin typeface="Arial Black" panose="020B0A04020102020204" pitchFamily="34" charset="0"/>
              </a:rPr>
              <a:t>2) сущ. + прил. ж. р. в </a:t>
            </a:r>
            <a:r>
              <a:rPr lang="ru-RU" sz="3600" dirty="0" err="1">
                <a:latin typeface="Arial Black" panose="020B0A04020102020204" pitchFamily="34" charset="0"/>
              </a:rPr>
              <a:t>В</a:t>
            </a:r>
            <a:r>
              <a:rPr lang="ru-RU" sz="3600" dirty="0">
                <a:latin typeface="Arial Black" panose="020B0A04020102020204" pitchFamily="34" charset="0"/>
              </a:rPr>
              <a:t>. п.;</a:t>
            </a:r>
          </a:p>
          <a:p>
            <a:r>
              <a:rPr lang="ru-RU" sz="3600" dirty="0">
                <a:latin typeface="Arial Black" panose="020B0A04020102020204" pitchFamily="34" charset="0"/>
              </a:rPr>
              <a:t>3) сущ. + прил. ж. р. в Д. 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755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лыбающееся лицо 1"/>
          <p:cNvSpPr/>
          <p:nvPr/>
        </p:nvSpPr>
        <p:spPr>
          <a:xfrm>
            <a:off x="5143494" y="4286256"/>
            <a:ext cx="1905013" cy="1775332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04971" y="1428737"/>
            <a:ext cx="876306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 уроке я узнал…..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научился …..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трудно…. </a:t>
            </a:r>
          </a:p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Мне было легко….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9199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98</TotalTime>
  <Words>242</Words>
  <Application>Microsoft Office PowerPoint</Application>
  <PresentationFormat>Произвольный</PresentationFormat>
  <Paragraphs>53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Легкий дым</vt:lpstr>
      <vt:lpstr>Винительный и творительный падежи имен прилагательных женского рода, 4 класс </vt:lpstr>
      <vt:lpstr>Тридцать первое января. Классная работа.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окончаний имён прилагательных мужского и среднего рода в творительном и предложном падеже</dc:title>
  <dc:creator>Учитель</dc:creator>
  <cp:lastModifiedBy>User-11</cp:lastModifiedBy>
  <cp:revision>9</cp:revision>
  <dcterms:created xsi:type="dcterms:W3CDTF">2020-02-11T09:53:54Z</dcterms:created>
  <dcterms:modified xsi:type="dcterms:W3CDTF">2023-01-29T12:38:28Z</dcterms:modified>
</cp:coreProperties>
</file>