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C7B2D-3D78-41BD-9A88-D6E5B7EF676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3C4EC-C9C4-4144-9CD6-BB24E50EE3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421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C4EC-C9C4-4144-9CD6-BB24E50EE343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368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1BBD-F13D-4FBF-BF81-DDE2FC636BB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D609-FD0D-4C95-8281-7163648D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95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1BBD-F13D-4FBF-BF81-DDE2FC636BB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D609-FD0D-4C95-8281-7163648D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206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1BBD-F13D-4FBF-BF81-DDE2FC636BB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D609-FD0D-4C95-8281-7163648D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343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1BBD-F13D-4FBF-BF81-DDE2FC636BB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D609-FD0D-4C95-8281-7163648D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096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1BBD-F13D-4FBF-BF81-DDE2FC636BB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D609-FD0D-4C95-8281-7163648D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749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1BBD-F13D-4FBF-BF81-DDE2FC636BB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D609-FD0D-4C95-8281-7163648D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059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1BBD-F13D-4FBF-BF81-DDE2FC636BB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D609-FD0D-4C95-8281-7163648D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222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1BBD-F13D-4FBF-BF81-DDE2FC636BB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D609-FD0D-4C95-8281-7163648D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094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1BBD-F13D-4FBF-BF81-DDE2FC636BB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D609-FD0D-4C95-8281-7163648D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5812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1BBD-F13D-4FBF-BF81-DDE2FC636BB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D609-FD0D-4C95-8281-7163648D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50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C1BBD-F13D-4FBF-BF81-DDE2FC636BB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CBD609-FD0D-4C95-8281-7163648D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9506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C1BBD-F13D-4FBF-BF81-DDE2FC636BBC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CBD609-FD0D-4C95-8281-7163648DDF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5092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9.pn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39319" y="334711"/>
            <a:ext cx="6096000" cy="13804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051050" algn="l"/>
              </a:tabLs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методическое объединение</a:t>
            </a: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  <a:tabLst>
                <a:tab pos="2051050" algn="l"/>
              </a:tabLs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 физическому развитию дошкольников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16489" y="2077781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</a:rPr>
              <a:t>Подвижная игра как средство гармоничного развития личности ребенка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20167" y="5350014"/>
            <a:ext cx="3630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Выступающий: воспитатель 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Клепш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Елена Юрьевна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1796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82641"/>
          </a:xfrm>
        </p:spPr>
      </p:pic>
      <p:sp>
        <p:nvSpPr>
          <p:cNvPr id="5" name="TextBox 4"/>
          <p:cNvSpPr txBox="1"/>
          <p:nvPr/>
        </p:nvSpPr>
        <p:spPr>
          <a:xfrm>
            <a:off x="7970293" y="365125"/>
            <a:ext cx="40533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МАЛОПОДВИЖНАЯ ИГРА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«БЕГУЩАЯ ГАЗЕТА»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52938"/>
            <a:ext cx="6496031" cy="368709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526" y="3353680"/>
            <a:ext cx="7368474" cy="358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70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72398"/>
          </a:xfrm>
        </p:spPr>
      </p:pic>
      <p:sp>
        <p:nvSpPr>
          <p:cNvPr id="5" name="TextBox 4"/>
          <p:cNvSpPr txBox="1"/>
          <p:nvPr/>
        </p:nvSpPr>
        <p:spPr>
          <a:xfrm>
            <a:off x="7182070" y="4753933"/>
            <a:ext cx="43126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ПОДВИЖНАЯ ИГРА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«ЧЕРВЯЧКИ»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5397" y="0"/>
            <a:ext cx="5786603" cy="35620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35468"/>
            <a:ext cx="6484833" cy="423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25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82641"/>
          </a:xfrm>
        </p:spPr>
      </p:pic>
      <p:sp>
        <p:nvSpPr>
          <p:cNvPr id="11" name="TextBox 10"/>
          <p:cNvSpPr txBox="1"/>
          <p:nvPr/>
        </p:nvSpPr>
        <p:spPr>
          <a:xfrm>
            <a:off x="3725839" y="354279"/>
            <a:ext cx="436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ПОДВИЖНЫЕ ИГРЫ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15688" y="1332988"/>
            <a:ext cx="25657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Это творческая деятельность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683456" y="998190"/>
            <a:ext cx="28250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Воспитывают нравственность ребенка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547953" y="308112"/>
            <a:ext cx="361665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Формируют у ребенка правильную самооценку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-230590" y="4626296"/>
            <a:ext cx="37258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Формируют </a:t>
            </a:r>
          </a:p>
          <a:p>
            <a:pPr algn="ctr"/>
            <a:r>
              <a:rPr lang="ru-RU" sz="2800" b="1" dirty="0" smtClean="0"/>
              <a:t>чувство взаимовыручки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9516944" y="5318794"/>
            <a:ext cx="26476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Учат ребенка преодолевать трудности</a:t>
            </a:r>
            <a:endParaRPr lang="ru-RU" sz="2800" b="1" dirty="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1467" y="2417589"/>
            <a:ext cx="6148885" cy="42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71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1"/>
            <a:ext cx="12192001" cy="6898943"/>
          </a:xfrm>
        </p:spPr>
      </p:pic>
    </p:spTree>
    <p:extLst>
      <p:ext uri="{BB962C8B-B14F-4D97-AF65-F5344CB8AC3E}">
        <p14:creationId xmlns:p14="http://schemas.microsoft.com/office/powerpoint/2010/main" val="1001970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82641"/>
          </a:xfrm>
        </p:spPr>
      </p:pic>
      <p:sp>
        <p:nvSpPr>
          <p:cNvPr id="6" name="Прямоугольник 5"/>
          <p:cNvSpPr/>
          <p:nvPr/>
        </p:nvSpPr>
        <p:spPr>
          <a:xfrm>
            <a:off x="3048000" y="365125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Подвижная игра </a:t>
            </a:r>
            <a:r>
              <a:rPr lang="ru-RU" sz="2400" b="1" dirty="0" smtClean="0">
                <a:solidFill>
                  <a:srgbClr val="11111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400" b="1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незаменимое средство пополнения ребенком знаний и представлений об окружающем мире, развития мышления, смекалки, ловкости, сноровки, ценных морально-волевых качеств.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4927" y="2939320"/>
            <a:ext cx="7967806" cy="3677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48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92882"/>
          </a:xfrm>
        </p:spPr>
      </p:pic>
      <p:sp>
        <p:nvSpPr>
          <p:cNvPr id="3" name="TextBox 2"/>
          <p:cNvSpPr txBox="1"/>
          <p:nvPr/>
        </p:nvSpPr>
        <p:spPr>
          <a:xfrm>
            <a:off x="3338583" y="855484"/>
            <a:ext cx="56228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ПОДВИЖНАЯ ИГРА «ПОПАДИ В КОРОБОЧКУ»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9783" y="3792292"/>
            <a:ext cx="1828800" cy="274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09783" y="2567508"/>
            <a:ext cx="20335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Укрепляет мышцы рук</a:t>
            </a:r>
            <a:endParaRPr lang="ru-RU" sz="28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6775" y="2741489"/>
            <a:ext cx="3630107" cy="26135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098365" y="1787382"/>
            <a:ext cx="316628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Укрепляет </a:t>
            </a:r>
          </a:p>
          <a:p>
            <a:pPr algn="ctr"/>
            <a:r>
              <a:rPr lang="ru-RU" sz="2800" b="1" dirty="0" smtClean="0"/>
              <a:t>мышцы ног</a:t>
            </a:r>
            <a:endParaRPr lang="ru-RU" sz="28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3639" y="3926981"/>
            <a:ext cx="3912766" cy="260851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26591" y="2741489"/>
            <a:ext cx="30843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Тренируется глазомер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015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878239" y="365125"/>
            <a:ext cx="44355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ПРОВОДИТСЯ В СПОРТИВНОМ ЗАЛЕ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1696" y="1684357"/>
            <a:ext cx="990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75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410" y="2221221"/>
            <a:ext cx="4134134" cy="1325563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 проводится в группе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vid-20230125-wa0038_5rfXrLeC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937462" y="302882"/>
            <a:ext cx="4367804" cy="6252236"/>
          </a:xfrm>
        </p:spPr>
      </p:pic>
    </p:spTree>
    <p:extLst>
      <p:ext uri="{BB962C8B-B14F-4D97-AF65-F5344CB8AC3E}">
        <p14:creationId xmlns:p14="http://schemas.microsoft.com/office/powerpoint/2010/main" val="3353000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72714"/>
          </a:xfrm>
        </p:spPr>
      </p:pic>
      <p:sp>
        <p:nvSpPr>
          <p:cNvPr id="5" name="TextBox 4"/>
          <p:cNvSpPr txBox="1"/>
          <p:nvPr/>
        </p:nvSpPr>
        <p:spPr>
          <a:xfrm>
            <a:off x="3824068" y="103514"/>
            <a:ext cx="4543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Упрощенный вариант игры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395142"/>
            <a:ext cx="10058400" cy="463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56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33850"/>
          </a:xfrm>
        </p:spPr>
      </p:pic>
      <p:sp>
        <p:nvSpPr>
          <p:cNvPr id="5" name="TextBox 4"/>
          <p:cNvSpPr txBox="1"/>
          <p:nvPr/>
        </p:nvSpPr>
        <p:spPr>
          <a:xfrm>
            <a:off x="3780430" y="365125"/>
            <a:ext cx="49541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ПОДВИЖНАЯ ИГРА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«ПЕРЕДАЙ МЯЧ НОГАМИ»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492" y="1506936"/>
            <a:ext cx="11381015" cy="52494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01755" y="2055813"/>
            <a:ext cx="4155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овкость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82803" y="5222067"/>
            <a:ext cx="33709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договариваться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79626" y="5383791"/>
            <a:ext cx="33266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Координация движений</a:t>
            </a:r>
            <a:endParaRPr lang="ru-RU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649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92882"/>
          </a:xfrm>
        </p:spPr>
      </p:pic>
      <p:sp>
        <p:nvSpPr>
          <p:cNvPr id="5" name="TextBox 4"/>
          <p:cNvSpPr txBox="1"/>
          <p:nvPr/>
        </p:nvSpPr>
        <p:spPr>
          <a:xfrm>
            <a:off x="3220871" y="365125"/>
            <a:ext cx="52270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ПОДВИЖНАЯ ИГРА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«ДОСТАНЬ ПЛАТОК»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70" y="1323833"/>
            <a:ext cx="6030329" cy="45924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2788355"/>
            <a:ext cx="6096001" cy="406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044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974818"/>
          </a:xfrm>
        </p:spPr>
      </p:pic>
      <p:sp>
        <p:nvSpPr>
          <p:cNvPr id="5" name="TextBox 4"/>
          <p:cNvSpPr txBox="1"/>
          <p:nvPr/>
        </p:nvSpPr>
        <p:spPr>
          <a:xfrm>
            <a:off x="3562066" y="259307"/>
            <a:ext cx="44491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ПОДВИЖНАЯ ИГРА «МУЗЫКАЛЬНЫЕ НОСОЧКИ»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12188"/>
            <a:ext cx="6095999" cy="46394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2352" y="1526061"/>
            <a:ext cx="6105099" cy="4639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02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112</Words>
  <Application>Microsoft Office PowerPoint</Application>
  <PresentationFormat>Широкоэкранный</PresentationFormat>
  <Paragraphs>33</Paragraphs>
  <Slides>13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проводится в группе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Люба</dc:creator>
  <cp:lastModifiedBy>Люба</cp:lastModifiedBy>
  <cp:revision>15</cp:revision>
  <dcterms:created xsi:type="dcterms:W3CDTF">2023-01-27T09:30:45Z</dcterms:created>
  <dcterms:modified xsi:type="dcterms:W3CDTF">2023-01-29T16:40:43Z</dcterms:modified>
</cp:coreProperties>
</file>