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90" r:id="rId3"/>
    <p:sldId id="264" r:id="rId4"/>
    <p:sldId id="291" r:id="rId5"/>
    <p:sldId id="267" r:id="rId6"/>
    <p:sldId id="292" r:id="rId7"/>
    <p:sldId id="293" r:id="rId8"/>
    <p:sldId id="294" r:id="rId9"/>
    <p:sldId id="285" r:id="rId10"/>
    <p:sldId id="295" r:id="rId11"/>
    <p:sldId id="272" r:id="rId12"/>
    <p:sldId id="296" r:id="rId13"/>
    <p:sldId id="274" r:id="rId14"/>
    <p:sldId id="297" r:id="rId15"/>
    <p:sldId id="276" r:id="rId16"/>
    <p:sldId id="298" r:id="rId17"/>
    <p:sldId id="283" r:id="rId18"/>
    <p:sldId id="28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CC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9FC71-6408-4361-904D-1E651E1A3E12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66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9FC71-6408-4361-904D-1E651E1A3E12}" type="datetimeFigureOut">
              <a:rPr lang="ru-RU" smtClean="0"/>
              <a:pPr/>
              <a:t>22.11.2016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26DE26-2B91-4DAD-A791-5AD0F097CD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s44.radikal.ru/i106/0905/1f/260aef48f889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hyperlink" Target="http://www.vashsad.ua/downloads/image/7090/img_1.jp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flowersweb.info/bitrix/components/bitrix/forum.interface/show_file.php?fid=340439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flowersweb.info/bitrix/components/bitrix/forum.interface/show_file.php?fid=139388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://darudar.org/var/files/img/5b/92/5b92843d6d86c61f4f61f937420cfa48_600.jpg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g0.liveinternet.ru/images/attach/c/0/52/625/52625564_bb0e9d5766df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hyperlink" Target="http://super-ogorod.7910.org/super-ogorodimages/fialka.jpg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museum.ru/imgB.asp?3864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content.foto.mail.ru/mail/small_goblin/_answers/i-219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928670"/>
            <a:ext cx="6643734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8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комнатные</a:t>
            </a:r>
          </a:p>
          <a:p>
            <a:pPr algn="ctr"/>
            <a:r>
              <a:rPr lang="ru-RU" sz="8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растения</a:t>
            </a:r>
            <a:endParaRPr lang="ru-RU" sz="8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Своими узкими листами</a:t>
            </a:r>
          </a:p>
          <a:p>
            <a:pPr algn="ctr">
              <a:buNone/>
            </a:pPr>
            <a:r>
              <a:rPr lang="ru-RU" dirty="0" smtClean="0"/>
              <a:t>Озеленю ваш дом,</a:t>
            </a:r>
          </a:p>
          <a:p>
            <a:pPr algn="ctr">
              <a:buNone/>
            </a:pPr>
            <a:r>
              <a:rPr lang="ru-RU" dirty="0" smtClean="0"/>
              <a:t>И всех отдельными кустами</a:t>
            </a:r>
          </a:p>
          <a:p>
            <a:pPr algn="ctr">
              <a:buNone/>
            </a:pPr>
            <a:r>
              <a:rPr lang="ru-RU" dirty="0" smtClean="0"/>
              <a:t>Я награжу потом.</a:t>
            </a:r>
          </a:p>
          <a:p>
            <a:pPr algn="ctr">
              <a:buNone/>
            </a:pPr>
            <a:r>
              <a:rPr lang="ru-RU" dirty="0" smtClean="0"/>
              <a:t>Своих детей очень люблю –</a:t>
            </a:r>
          </a:p>
          <a:p>
            <a:pPr algn="ctr">
              <a:buNone/>
            </a:pPr>
            <a:r>
              <a:rPr lang="ru-RU" dirty="0" smtClean="0"/>
              <a:t>Их при себе я сохраню.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13 из 424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928802"/>
            <a:ext cx="28575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00B050">
                <a:alpha val="60000"/>
              </a:srgbClr>
            </a:glow>
          </a:effectLst>
        </p:spPr>
      </p:pic>
      <p:pic>
        <p:nvPicPr>
          <p:cNvPr id="3" name="i-main-pic" descr="Картинка 26 из 424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143248"/>
            <a:ext cx="3333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00B050">
                <a:alpha val="60000"/>
              </a:srgb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1428728" y="500042"/>
            <a:ext cx="621510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 </a:t>
            </a:r>
            <a:r>
              <a:rPr lang="ru-RU" sz="6600" b="1" cap="none" spc="0" dirty="0" smtClean="0">
                <a:ln>
                  <a:prstDash val="solid"/>
                </a:ln>
                <a:solidFill>
                  <a:srgbClr val="00B050"/>
                </a:soli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ХЛОРОФИТУМ</a:t>
            </a:r>
            <a:endParaRPr lang="ru-RU" sz="5400" b="1" cap="none" spc="0" dirty="0">
              <a:ln>
                <a:prstDash val="solid"/>
              </a:ln>
              <a:solidFill>
                <a:srgbClr val="00B050"/>
              </a:soli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28860" y="2643182"/>
            <a:ext cx="478634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Всю зиму и все лето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красное платье одета</a:t>
            </a:r>
            <a:r>
              <a:rPr lang="ru-RU" sz="3200" dirty="0" smtClean="0"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5 из 7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1928802"/>
            <a:ext cx="4981575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FFFF00">
                <a:alpha val="60000"/>
              </a:srgb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1928794" y="285728"/>
            <a:ext cx="435771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Б Е Г О Н И Я</a:t>
            </a:r>
            <a:endParaRPr lang="ru-RU" sz="5400" b="1" cap="none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214546" y="785794"/>
            <a:ext cx="500066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Куст оконный и балконный.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 - пушистый и душистый,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цветы на окне -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Словно шапка в огне.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-main-pic" descr="Картинка 2 из 2375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357298"/>
            <a:ext cx="4357718" cy="351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" name="i-main-pic" descr="Картинка 44 из 2375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4" y="3214686"/>
            <a:ext cx="4219569" cy="338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>
            <a:off x="1357290" y="285728"/>
            <a:ext cx="57150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Г Е Р А Н Ь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i-main-pic" descr="Картинка 44 из 2375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212976"/>
            <a:ext cx="4219569" cy="3381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000232" y="928670"/>
            <a:ext cx="550072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Хоть мы ростом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низковаты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Любят очень нас ребята.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целый год почти цветем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украшаем дом.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Всех оттенков наши глазки,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жалеем для них краски.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54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66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Фиалки</a:t>
            </a:r>
            <a:r>
              <a:rPr lang="ru-RU" sz="4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4800" b="1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5400" dirty="0"/>
          </a:p>
        </p:txBody>
      </p:sp>
      <p:pic>
        <p:nvPicPr>
          <p:cNvPr id="5" name="i-main-pic" descr="Картинка 7 из 10229">
            <a:hlinkClick r:id="rId2" tgtFrame="_blank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556792"/>
            <a:ext cx="4176464" cy="3917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6" name="i-main-pic" descr="Картинка 22 из 10229">
            <a:hlinkClick r:id="rId4" tgtFrame="_blank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1556792"/>
            <a:ext cx="356905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071538" y="2114740"/>
            <a:ext cx="807246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</a:rPr>
              <a:t>Спасибо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</a:rPr>
              <a:t> за внимание!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78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8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Лист с </a:t>
            </a:r>
            <a:r>
              <a:rPr lang="ru-RU" dirty="0" err="1" smtClean="0"/>
              <a:t>горбочком</a:t>
            </a:r>
            <a:r>
              <a:rPr lang="ru-RU" dirty="0" smtClean="0"/>
              <a:t>, </a:t>
            </a:r>
            <a:r>
              <a:rPr lang="ru-RU" dirty="0" err="1" smtClean="0"/>
              <a:t>желобочком</a:t>
            </a:r>
            <a:r>
              <a:rPr lang="ru-RU" dirty="0" smtClean="0"/>
              <a:t>,</a:t>
            </a:r>
          </a:p>
          <a:p>
            <a:pPr algn="ctr">
              <a:buNone/>
            </a:pPr>
            <a:r>
              <a:rPr lang="ru-RU" dirty="0" smtClean="0"/>
              <a:t>Шипы имеет, а ранить не умеет,</a:t>
            </a:r>
          </a:p>
          <a:p>
            <a:pPr algn="ctr">
              <a:buNone/>
            </a:pPr>
            <a:r>
              <a:rPr lang="ru-RU" dirty="0" smtClean="0"/>
              <a:t>Зато лечит нас в любой час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4822" y="428604"/>
            <a:ext cx="44960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endParaRPr lang="ru-RU" sz="5400" b="1" cap="all" spc="0" dirty="0">
              <a:solidFill>
                <a:srgbClr val="FFFF0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0"/>
            <a:ext cx="8147248" cy="1844824"/>
          </a:xfrm>
        </p:spPr>
        <p:txBody>
          <a:bodyPr>
            <a:noAutofit/>
          </a:bodyPr>
          <a:lstStyle/>
          <a:p>
            <a:r>
              <a:rPr lang="ru-RU" sz="7200" b="1" cap="all" dirty="0" smtClean="0"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 Л О Э</a:t>
            </a:r>
            <a:br>
              <a:rPr lang="ru-RU" sz="7200" b="1" cap="all" dirty="0" smtClean="0">
                <a:solidFill>
                  <a:srgbClr val="FFFF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sz="7200" dirty="0"/>
          </a:p>
        </p:txBody>
      </p:sp>
      <p:pic>
        <p:nvPicPr>
          <p:cNvPr id="12" name="i-main-pic" descr="Картинка 11 из 432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18686"/>
            <a:ext cx="8640960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FFC000">
                <a:alpha val="60000"/>
              </a:srgbClr>
            </a:glow>
          </a:effectLst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6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 кадке вырос куст </a:t>
            </a:r>
          </a:p>
          <a:p>
            <a:pPr algn="ctr">
              <a:buNone/>
            </a:pPr>
            <a:r>
              <a:rPr lang="ru-RU" dirty="0" smtClean="0"/>
              <a:t>И широк, и густ:</a:t>
            </a:r>
          </a:p>
          <a:p>
            <a:pPr algn="ctr">
              <a:buNone/>
            </a:pPr>
            <a:r>
              <a:rPr lang="ru-RU" dirty="0" smtClean="0"/>
              <a:t>Лист как кожаный,</a:t>
            </a:r>
          </a:p>
          <a:p>
            <a:pPr algn="ctr">
              <a:buNone/>
            </a:pPr>
            <a:r>
              <a:rPr lang="ru-RU" dirty="0" smtClean="0"/>
              <a:t>Плотно сложенный,</a:t>
            </a:r>
          </a:p>
          <a:p>
            <a:pPr algn="ctr">
              <a:buNone/>
            </a:pPr>
            <a:r>
              <a:rPr lang="ru-RU" dirty="0" smtClean="0"/>
              <a:t>Ствол бузиновый,</a:t>
            </a:r>
          </a:p>
          <a:p>
            <a:pPr algn="ctr">
              <a:buNone/>
            </a:pPr>
            <a:r>
              <a:rPr lang="ru-RU" dirty="0" smtClean="0"/>
              <a:t>Как резиновый.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9" y="214290"/>
            <a:ext cx="550072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7200" b="1" cap="none" spc="0" dirty="0" smtClean="0">
                <a:ln w="1905"/>
                <a:solidFill>
                  <a:srgbClr val="00B0F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 И К У С</a:t>
            </a:r>
            <a:endParaRPr lang="ru-RU" sz="5400" b="1" cap="none" spc="0" dirty="0">
              <a:ln w="1905"/>
              <a:solidFill>
                <a:srgbClr val="00B0F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H:\фику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196752"/>
            <a:ext cx="5572164" cy="504705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Меня по кличке все зовут,</a:t>
            </a:r>
          </a:p>
          <a:p>
            <a:pPr algn="ctr">
              <a:buNone/>
            </a:pPr>
            <a:r>
              <a:rPr lang="ru-RU" dirty="0" smtClean="0"/>
              <a:t>А имени не знают.</a:t>
            </a:r>
          </a:p>
          <a:p>
            <a:pPr algn="ctr">
              <a:buNone/>
            </a:pPr>
            <a:r>
              <a:rPr lang="ru-RU" dirty="0" smtClean="0"/>
              <a:t>Но будет сухо или дождь-</a:t>
            </a:r>
          </a:p>
          <a:p>
            <a:pPr algn="ctr">
              <a:buNone/>
            </a:pPr>
            <a:r>
              <a:rPr lang="ru-RU" dirty="0" smtClean="0"/>
              <a:t>Я тут же сообщаю.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БАЛЬЗАМИН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720027"/>
            <a:ext cx="571504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Щучий хвост </a:t>
            </a:r>
          </a:p>
          <a:p>
            <a:pPr algn="ctr">
              <a:buNone/>
            </a:pPr>
            <a:r>
              <a:rPr lang="ru-RU" dirty="0" smtClean="0"/>
              <a:t>Пошел в рост:</a:t>
            </a:r>
          </a:p>
          <a:p>
            <a:pPr algn="ctr">
              <a:buNone/>
            </a:pPr>
            <a:r>
              <a:rPr lang="ru-RU" dirty="0" smtClean="0"/>
              <a:t>Не в пруду, не в речке –</a:t>
            </a:r>
          </a:p>
          <a:p>
            <a:pPr algn="ctr">
              <a:buNone/>
            </a:pPr>
            <a:r>
              <a:rPr lang="ru-RU" dirty="0" smtClean="0"/>
              <a:t>На окне, у печки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Autofit/>
          </a:bodyPr>
          <a:lstStyle/>
          <a:p>
            <a:r>
              <a:rPr lang="ru-RU" sz="6600" b="1" dirty="0" err="1" smtClean="0">
                <a:ln/>
                <a:solidFill>
                  <a:srgbClr val="FFFF00"/>
                </a:solidFill>
              </a:rPr>
              <a:t>сансевьера</a:t>
            </a:r>
            <a:r>
              <a:rPr lang="ru-RU" sz="6600" b="1" dirty="0" smtClean="0">
                <a:ln/>
                <a:solidFill>
                  <a:srgbClr val="FFFF00"/>
                </a:solidFill>
              </a:rPr>
              <a:t/>
            </a:r>
            <a:br>
              <a:rPr lang="ru-RU" sz="6600" b="1" dirty="0" smtClean="0">
                <a:ln/>
                <a:solidFill>
                  <a:srgbClr val="FFFF00"/>
                </a:solidFill>
              </a:rPr>
            </a:br>
            <a:endParaRPr lang="ru-RU" sz="6600" dirty="0"/>
          </a:p>
        </p:txBody>
      </p:sp>
      <p:pic>
        <p:nvPicPr>
          <p:cNvPr id="4" name="i-main-pic" descr="Картинка 18 из 310">
            <a:hlinkClick r:id="rId2" tgtFrame="_blank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124744"/>
            <a:ext cx="7272808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tx2">
                <a:alpha val="6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</TotalTime>
  <Words>206</Words>
  <Application>Microsoft Office PowerPoint</Application>
  <PresentationFormat>Экран (4:3)</PresentationFormat>
  <Paragraphs>51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А Л О Э </vt:lpstr>
      <vt:lpstr>Презентация PowerPoint</vt:lpstr>
      <vt:lpstr>Презентация PowerPoint</vt:lpstr>
      <vt:lpstr>Презентация PowerPoint</vt:lpstr>
      <vt:lpstr>БАЛЬЗАМИН</vt:lpstr>
      <vt:lpstr>Презентация PowerPoint</vt:lpstr>
      <vt:lpstr>сансевьера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Фиалки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Ильдар</cp:lastModifiedBy>
  <cp:revision>32</cp:revision>
  <dcterms:created xsi:type="dcterms:W3CDTF">2010-12-03T18:46:14Z</dcterms:created>
  <dcterms:modified xsi:type="dcterms:W3CDTF">2016-11-22T21:04:44Z</dcterms:modified>
</cp:coreProperties>
</file>