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20" r:id="rId1"/>
  </p:sldMasterIdLst>
  <p:notesMasterIdLst>
    <p:notesMasterId r:id="rId13"/>
  </p:notesMasterIdLst>
  <p:sldIdLst>
    <p:sldId id="395" r:id="rId2"/>
    <p:sldId id="393" r:id="rId3"/>
    <p:sldId id="390" r:id="rId4"/>
    <p:sldId id="383" r:id="rId5"/>
    <p:sldId id="384" r:id="rId6"/>
    <p:sldId id="389" r:id="rId7"/>
    <p:sldId id="385" r:id="rId8"/>
    <p:sldId id="386" r:id="rId9"/>
    <p:sldId id="387" r:id="rId10"/>
    <p:sldId id="391" r:id="rId11"/>
    <p:sldId id="39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6699"/>
    <a:srgbClr val="0066FF"/>
    <a:srgbClr val="3366FF"/>
    <a:srgbClr val="0066CC"/>
    <a:srgbClr val="0099CC"/>
    <a:srgbClr val="3919AF"/>
    <a:srgbClr val="C22E06"/>
    <a:srgbClr val="3404E6"/>
    <a:srgbClr val="2703AD"/>
    <a:srgbClr val="87332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24" autoAdjust="0"/>
  </p:normalViewPr>
  <p:slideViewPr>
    <p:cSldViewPr>
      <p:cViewPr varScale="1">
        <p:scale>
          <a:sx n="49" d="100"/>
          <a:sy n="49" d="100"/>
        </p:scale>
        <p:origin x="-1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EA737E5-B8DA-4744-B8AB-BE661F8875F5}" type="datetimeFigureOut">
              <a:rPr lang="ru-RU"/>
              <a:pPr>
                <a:defRPr/>
              </a:pPr>
              <a:t>31.10.2022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9A1324C0-3C62-4CAC-94C2-714EC50A3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980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A20DEA-E421-49A3-BE43-0BA3321A22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B944CE-FC02-407C-830B-EF95AB6609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1DAA5-886A-43FB-80C8-39E18C3356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26A75-7C7C-4419-98EA-ED4EE1F90D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BD543-4901-47B2-9104-F4C5B5102FF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32165-B6B7-4806-824A-96F79A3AC1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4CEA4-7976-4FCE-A58A-64FABB8B6E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F9EA3-5FF8-44F9-8E29-E1B73826F93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87939-D55B-4544-8695-00E2A99893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B1F65-A179-44D2-AD65-27B8A114D4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E56470-CD21-41B2-8944-02657483FDE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0C82A-60E0-4E76-A77E-C637A22BD27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14126A75-7C7C-4419-98EA-ED4EE1F90D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1" r:id="rId1"/>
    <p:sldLayoutId id="2147484322" r:id="rId2"/>
    <p:sldLayoutId id="2147484323" r:id="rId3"/>
    <p:sldLayoutId id="2147484324" r:id="rId4"/>
    <p:sldLayoutId id="2147484325" r:id="rId5"/>
    <p:sldLayoutId id="2147484326" r:id="rId6"/>
    <p:sldLayoutId id="2147484327" r:id="rId7"/>
    <p:sldLayoutId id="2147484328" r:id="rId8"/>
    <p:sldLayoutId id="2147484329" r:id="rId9"/>
    <p:sldLayoutId id="2147484330" r:id="rId10"/>
    <p:sldLayoutId id="2147484331" r:id="rId11"/>
    <p:sldLayoutId id="214748433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15212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80 лет РОСТОВСКОЙ ОБЛАСТИ</a:t>
            </a:r>
            <a:endParaRPr lang="ru-RU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3"/>
            <a:ext cx="8229600" cy="1728192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Выполнила  </a:t>
            </a:r>
            <a:r>
              <a:rPr lang="ru-RU" sz="2400" b="1" dirty="0" err="1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Коврикова</a:t>
            </a:r>
            <a:r>
              <a:rPr lang="ru-RU" sz="24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 В.В.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специальность: учитель </a:t>
            </a:r>
            <a:r>
              <a:rPr lang="ru-RU" sz="20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технологии высшей категории,</a:t>
            </a:r>
            <a:endParaRPr lang="ru-RU" sz="2000" b="1" dirty="0" smtClean="0">
              <a:solidFill>
                <a:srgbClr val="0066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 в </a:t>
            </a:r>
            <a:r>
              <a:rPr lang="ru-RU" sz="2000" b="1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изобразительной </a:t>
            </a:r>
            <a:r>
              <a:rPr lang="ru-RU" sz="2000" b="1" smtClean="0">
                <a:solidFill>
                  <a:srgbClr val="006699"/>
                </a:solidFill>
                <a:latin typeface="Times New Roman" pitchFamily="18" charset="0"/>
                <a:cs typeface="Times New Roman" pitchFamily="18" charset="0"/>
              </a:rPr>
              <a:t>деятельности.</a:t>
            </a:r>
            <a:endParaRPr lang="ru-RU" sz="2000" b="1" dirty="0" smtClean="0">
              <a:solidFill>
                <a:srgbClr val="0066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b="1" u="sng" dirty="0" smtClean="0">
              <a:solidFill>
                <a:srgbClr val="0066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sz="2000" b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МБОУ ПОСЕЛКОВАЯ СОШ</a:t>
            </a:r>
          </a:p>
          <a:p>
            <a:pPr algn="ctr">
              <a:buNone/>
              <a:defRPr/>
            </a:pPr>
            <a:r>
              <a:rPr lang="ru-RU" sz="2000" b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Поселок </a:t>
            </a:r>
            <a:r>
              <a:rPr lang="ru-RU" sz="2000" b="1" dirty="0" err="1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Новополтавский</a:t>
            </a:r>
            <a:r>
              <a:rPr lang="ru-RU" sz="2000" b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Азовского района Ростовской области</a:t>
            </a:r>
          </a:p>
          <a:p>
            <a:pPr algn="ctr">
              <a:buNone/>
              <a:defRPr/>
            </a:pPr>
            <a:r>
              <a:rPr lang="ru-RU" sz="2000" b="1" dirty="0" smtClean="0">
                <a:solidFill>
                  <a:srgbClr val="00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2022 год.</a:t>
            </a:r>
            <a:endParaRPr lang="en-US" sz="2000" b="1" dirty="0" smtClean="0">
              <a:solidFill>
                <a:srgbClr val="006699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/>
          </a:p>
          <a:p>
            <a:endParaRPr lang="ru-RU" dirty="0"/>
          </a:p>
        </p:txBody>
      </p:sp>
      <p:pic>
        <p:nvPicPr>
          <p:cNvPr id="6" name="Рисунок 5" descr="https://www.library-veshki.org/Obsluz/2022/2022/foto_k_vystavke_ro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7848872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435280" cy="1368152"/>
          </a:xfrm>
        </p:spPr>
        <p:txBody>
          <a:bodyPr/>
          <a:lstStyle/>
          <a:p>
            <a:pPr lvl="0" algn="l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ВОДНЫЕ РЕСУРСЫ ДОНА: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Дон,  Северский Донец,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Маныч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,Сал</a:t>
            </a:r>
            <a:r>
              <a:rPr lang="ru-RU" sz="2000" i="1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lang="ru-RU" sz="2000" i="1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Таганрогский залив Азовского моря, 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Цимлянское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водохранилище,Озеро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Маныч-Гудило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endParaRPr lang="ru-RU" sz="2000" dirty="0"/>
          </a:p>
        </p:txBody>
      </p:sp>
      <p:pic>
        <p:nvPicPr>
          <p:cNvPr id="7" name="Picture 2" descr="C:\Users\Валентина\Desktop\a_rostov_map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1664009" cy="1900785"/>
          </a:xfrm>
          <a:prstGeom prst="rect">
            <a:avLst/>
          </a:prstGeom>
          <a:noFill/>
        </p:spPr>
      </p:pic>
      <p:pic>
        <p:nvPicPr>
          <p:cNvPr id="40962" name="Picture 2" descr="C:\Users\Валентина\Desktop\фото выставка к 80 летию Ростовской обл\WP_20170810_10_27_41_Pro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lum bright="-10000" contrast="20000"/>
          </a:blip>
          <a:srcRect l="16418" r="17910"/>
          <a:stretch>
            <a:fillRect/>
          </a:stretch>
        </p:blipFill>
        <p:spPr bwMode="auto">
          <a:xfrm>
            <a:off x="4355976" y="2055939"/>
            <a:ext cx="4392488" cy="389334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3717032"/>
            <a:ext cx="660648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«Дары Азовского моря» выполнены в </a:t>
            </a:r>
          </a:p>
          <a:p>
            <a:r>
              <a:rPr lang="ru-RU" dirty="0" smtClean="0">
                <a:cs typeface="Times New Roman" pitchFamily="18" charset="0"/>
              </a:rPr>
              <a:t>технике «Дизайн бутылок шпагатом», </a:t>
            </a:r>
          </a:p>
          <a:p>
            <a:r>
              <a:rPr lang="ru-RU" dirty="0" smtClean="0">
                <a:cs typeface="Times New Roman" pitchFamily="18" charset="0"/>
              </a:rPr>
              <a:t>«Свит дизайн», «</a:t>
            </a:r>
            <a:r>
              <a:rPr lang="ru-RU" dirty="0" err="1" smtClean="0">
                <a:cs typeface="Times New Roman" pitchFamily="18" charset="0"/>
              </a:rPr>
              <a:t>Дэкупаж</a:t>
            </a:r>
            <a:r>
              <a:rPr lang="ru-RU" dirty="0" smtClean="0">
                <a:cs typeface="Times New Roman" pitchFamily="18" charset="0"/>
              </a:rPr>
              <a:t>».</a:t>
            </a:r>
          </a:p>
          <a:p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МБОУ Поселковая СОШ</a:t>
            </a:r>
          </a:p>
          <a:p>
            <a:r>
              <a:rPr lang="ru-RU" dirty="0" smtClean="0">
                <a:cs typeface="Times New Roman" pitchFamily="18" charset="0"/>
              </a:rPr>
              <a:t>Работу выполнили учащиеся 6 класса</a:t>
            </a:r>
          </a:p>
          <a:p>
            <a:r>
              <a:rPr lang="ru-RU" dirty="0" err="1" smtClean="0">
                <a:cs typeface="Times New Roman" pitchFamily="18" charset="0"/>
              </a:rPr>
              <a:t>Айба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Иветта</a:t>
            </a:r>
            <a:r>
              <a:rPr lang="ru-RU" dirty="0" smtClean="0">
                <a:cs typeface="Times New Roman" pitchFamily="18" charset="0"/>
              </a:rPr>
              <a:t>, </a:t>
            </a:r>
            <a:r>
              <a:rPr lang="ru-RU" dirty="0" err="1" smtClean="0">
                <a:cs typeface="Times New Roman" pitchFamily="18" charset="0"/>
              </a:rPr>
              <a:t>Ниезова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Азиза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cs typeface="Times New Roman" pitchFamily="18" charset="0"/>
              </a:rPr>
              <a:t>«85- лет Ростовской области»</a:t>
            </a:r>
          </a:p>
          <a:p>
            <a:r>
              <a:rPr lang="ru-RU" dirty="0" smtClean="0">
                <a:cs typeface="Times New Roman" pitchFamily="18" charset="0"/>
              </a:rPr>
              <a:t>Руководитель кружка «Хозяюшка» </a:t>
            </a:r>
          </a:p>
          <a:p>
            <a:r>
              <a:rPr lang="ru-RU" dirty="0" err="1" smtClean="0">
                <a:cs typeface="Times New Roman" pitchFamily="18" charset="0"/>
              </a:rPr>
              <a:t>Коврикова</a:t>
            </a:r>
            <a:r>
              <a:rPr lang="ru-RU" dirty="0" smtClean="0">
                <a:cs typeface="Times New Roman" pitchFamily="18" charset="0"/>
              </a:rPr>
              <a:t> В.В.</a:t>
            </a:r>
          </a:p>
        </p:txBody>
      </p:sp>
      <p:pic>
        <p:nvPicPr>
          <p:cNvPr id="10" name="Рисунок 9" descr="https://www.library-veshki.org/Obsluz/2022/2022/foto_k_vystavke_r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260648"/>
            <a:ext cx="302433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Валентина\Desktop\a_rostov_map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60648"/>
            <a:ext cx="1982955" cy="226511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827584" y="2780929"/>
            <a:ext cx="7859216" cy="4077071"/>
          </a:xfrm>
        </p:spPr>
        <p:txBody>
          <a:bodyPr/>
          <a:lstStyle/>
          <a:p>
            <a:pPr lvl="0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Люби и знай свой край –частицу великой РОССИИ!</a:t>
            </a:r>
          </a:p>
          <a:p>
            <a:pPr lvl="0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Изучай его природу борись за ее чистоту!</a:t>
            </a:r>
          </a:p>
          <a:p>
            <a:pPr lvl="0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Умножай ее обитателей !</a:t>
            </a:r>
          </a:p>
          <a:p>
            <a:pPr lvl="0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Пусть воздух и вода будут чистыми и прозрачными!</a:t>
            </a:r>
          </a:p>
          <a:p>
            <a:pPr lvl="0"/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Оставь добрый след на земле!</a:t>
            </a:r>
          </a:p>
          <a:p>
            <a:endParaRPr lang="ru-RU" dirty="0"/>
          </a:p>
        </p:txBody>
      </p:sp>
      <p:pic>
        <p:nvPicPr>
          <p:cNvPr id="5" name="Рисунок 4" descr="https://www.library-veshki.org/Obsluz/2022/2022/foto_k_vystavke_ro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76672"/>
            <a:ext cx="57606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РОСТОВСКАЯ ОБЛАСТЬ -ЭТО МЫ</a:t>
            </a:r>
            <a:endParaRPr lang="ru-RU" sz="3200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877272"/>
            <a:ext cx="8229600" cy="98072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 ЮБИЛЕЕМ!</a:t>
            </a:r>
            <a:endParaRPr lang="ru-RU" b="1" i="1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sun9-7.userapi.com/impg/AvAevhyYEwv5hkR3FZECrH1y2Gnu7vDgmjlBMQ/ScGpf8gfXS4.jpg?size=604x604&amp;quality=96&amp;sign=ba9312416ea62220dd6dcbadc9f2c0f6&amp;c_uniq_tag=MOFZc0QfMHL4qBo2bl4fkNuKhtVDp90hlRCOxxK7-z4&amp;type=albu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124744"/>
            <a:ext cx="504056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4104456" cy="1800200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НАСЕЛЕНИЕ НА ДОНУ</a:t>
            </a:r>
            <a: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4. 260. 000 человек.</a:t>
            </a:r>
            <a:b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По составу это – русские 89, армяне 3 %, украинцы 3% и др.</a:t>
            </a:r>
            <a:b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4725144"/>
            <a:ext cx="4317876" cy="2592288"/>
          </a:xfrm>
        </p:spPr>
        <p:txBody>
          <a:bodyPr/>
          <a:lstStyle/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Народная кукла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 Казак и казачка»</a:t>
            </a:r>
          </a:p>
          <a:p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выполнена в технике шитье.</a:t>
            </a:r>
          </a:p>
          <a:p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МБОУ Поселковая СОШ</a:t>
            </a:r>
          </a:p>
          <a:p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Работу выполнили учащиеся 7 класса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«85- лет Ростовской области»</a:t>
            </a:r>
          </a:p>
          <a:p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Ибрагимова Альбина, Ибрагимова </a:t>
            </a:r>
            <a:r>
              <a:rPr lang="ru-RU" sz="1800" b="0" dirty="0" err="1" smtClean="0">
                <a:latin typeface="Times New Roman" pitchFamily="18" charset="0"/>
                <a:cs typeface="Times New Roman" pitchFamily="18" charset="0"/>
              </a:rPr>
              <a:t>Сабина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, Алиева Ксения.</a:t>
            </a:r>
          </a:p>
          <a:p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Руководитель кружка «Хозяюшка» </a:t>
            </a:r>
            <a:r>
              <a:rPr lang="ru-RU" sz="1800" b="0" dirty="0" err="1" smtClean="0">
                <a:latin typeface="Times New Roman" pitchFamily="18" charset="0"/>
                <a:cs typeface="Times New Roman" pitchFamily="18" charset="0"/>
              </a:rPr>
              <a:t>Коврикова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В.В.</a:t>
            </a:r>
          </a:p>
          <a:p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7" name="Picture 2" descr="C:\Users\Валентина\Desktop\a_rostov_map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1519993" cy="1736277"/>
          </a:xfrm>
          <a:prstGeom prst="rect">
            <a:avLst/>
          </a:prstGeom>
          <a:noFill/>
        </p:spPr>
      </p:pic>
      <p:pic>
        <p:nvPicPr>
          <p:cNvPr id="2049" name="Picture 1" descr="C:\Users\Валентина\Desktop\image_27385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355976" y="452670"/>
            <a:ext cx="4349040" cy="5798720"/>
          </a:xfrm>
          <a:prstGeom prst="rect">
            <a:avLst/>
          </a:prstGeom>
          <a:noFill/>
        </p:spPr>
      </p:pic>
      <p:pic>
        <p:nvPicPr>
          <p:cNvPr id="8" name="Рисунок 7" descr="https://www.library-veshki.org/Obsluz/2022/2022/foto_k_vystavke_r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260648"/>
            <a:ext cx="3384376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4464496" cy="2780928"/>
          </a:xfrm>
        </p:spPr>
        <p:txBody>
          <a:bodyPr/>
          <a:lstStyle/>
          <a:p>
            <a:pPr algn="l"/>
            <a:r>
              <a:rPr lang="ru-RU" sz="1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РАСТЕНИЕВОДСТВО   НА ДОНУ</a:t>
            </a:r>
            <a: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Выращивают пшеницу , рожь , ячмень , овес ,  рис, просо, гречиху, кукурузу, горох, подсолнечник, сою, рапс , клещевину, лен, сорго, горчицу.</a:t>
            </a:r>
            <a:br>
              <a:rPr lang="ru-RU" sz="18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Валентина\Desktop\a_rostov_map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060848"/>
            <a:ext cx="1604726" cy="183306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3933056"/>
            <a:ext cx="42484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«Букеты» и « Плоды растениеводства»</a:t>
            </a:r>
          </a:p>
          <a:p>
            <a:r>
              <a:rPr lang="ru-RU" dirty="0" smtClean="0">
                <a:cs typeface="Times New Roman" pitchFamily="18" charset="0"/>
              </a:rPr>
              <a:t> выполнены в технике «Дизайн бутылок крупой», «Флористика».</a:t>
            </a:r>
          </a:p>
          <a:p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МБОУ Поселковая СОШ</a:t>
            </a:r>
          </a:p>
          <a:p>
            <a:r>
              <a:rPr lang="ru-RU" dirty="0" smtClean="0">
                <a:cs typeface="Times New Roman" pitchFamily="18" charset="0"/>
              </a:rPr>
              <a:t>Работу выполнили учащиеся 6 класса</a:t>
            </a:r>
          </a:p>
          <a:p>
            <a:r>
              <a:rPr lang="ru-RU" dirty="0" err="1" smtClean="0">
                <a:cs typeface="Times New Roman" pitchFamily="18" charset="0"/>
              </a:rPr>
              <a:t>Михайлюк</a:t>
            </a:r>
            <a:r>
              <a:rPr lang="ru-RU" dirty="0" smtClean="0">
                <a:cs typeface="Times New Roman" pitchFamily="18" charset="0"/>
              </a:rPr>
              <a:t> Алина, </a:t>
            </a:r>
            <a:r>
              <a:rPr lang="ru-RU" dirty="0" err="1" smtClean="0">
                <a:cs typeface="Times New Roman" pitchFamily="18" charset="0"/>
              </a:rPr>
              <a:t>Айба</a:t>
            </a:r>
            <a:r>
              <a:rPr lang="ru-RU" dirty="0" smtClean="0">
                <a:cs typeface="Times New Roman" pitchFamily="18" charset="0"/>
              </a:rPr>
              <a:t> Юля</a:t>
            </a:r>
          </a:p>
          <a:p>
            <a:r>
              <a:rPr lang="ru-RU" b="1" dirty="0" smtClean="0">
                <a:cs typeface="Times New Roman" pitchFamily="18" charset="0"/>
              </a:rPr>
              <a:t>«85- лет Ростовской области»</a:t>
            </a:r>
          </a:p>
          <a:p>
            <a:r>
              <a:rPr lang="ru-RU" dirty="0" smtClean="0">
                <a:cs typeface="Times New Roman" pitchFamily="18" charset="0"/>
              </a:rPr>
              <a:t>Руководитель кружка «Хозяюшка» </a:t>
            </a:r>
            <a:r>
              <a:rPr lang="ru-RU" dirty="0" err="1" smtClean="0">
                <a:cs typeface="Times New Roman" pitchFamily="18" charset="0"/>
              </a:rPr>
              <a:t>Коврикова</a:t>
            </a:r>
            <a:r>
              <a:rPr lang="ru-RU" dirty="0" smtClean="0">
                <a:cs typeface="Times New Roman" pitchFamily="18" charset="0"/>
              </a:rPr>
              <a:t> В.В.</a:t>
            </a:r>
          </a:p>
          <a:p>
            <a:r>
              <a:rPr lang="ru-RU" dirty="0" smtClean="0">
                <a:cs typeface="Times New Roman" pitchFamily="18" charset="0"/>
              </a:rPr>
              <a:t> </a:t>
            </a:r>
          </a:p>
        </p:txBody>
      </p:sp>
      <p:pic>
        <p:nvPicPr>
          <p:cNvPr id="11" name="Рисунок 10" descr="E:\выставка правильное питание2016\P1040236.JPG"/>
          <p:cNvPicPr/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5724128" y="4005064"/>
            <a:ext cx="3024336" cy="2520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 descr="C:\Users\Валентина\Desktop\фото выставка к 80 летию Ростовской обл\WP_20170810_10_33_48_Pro.jpg"/>
          <p:cNvPicPr>
            <a:picLocks noChangeAspect="1" noChangeArrowheads="1"/>
          </p:cNvPicPr>
          <p:nvPr/>
        </p:nvPicPr>
        <p:blipFill>
          <a:blip r:embed="rId4" cstate="print">
            <a:lum bright="-10000" contrast="30000"/>
          </a:blip>
          <a:srcRect l="20312" r="23830"/>
          <a:stretch>
            <a:fillRect/>
          </a:stretch>
        </p:blipFill>
        <p:spPr bwMode="auto">
          <a:xfrm>
            <a:off x="4663786" y="1340768"/>
            <a:ext cx="2644518" cy="2551458"/>
          </a:xfrm>
          <a:prstGeom prst="rect">
            <a:avLst/>
          </a:prstGeom>
          <a:noFill/>
        </p:spPr>
      </p:pic>
      <p:pic>
        <p:nvPicPr>
          <p:cNvPr id="10" name="Рисунок 9" descr="https://www.library-veshki.org/Obsluz/2022/2022/foto_k_vystavke_r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260648"/>
            <a:ext cx="338437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6696744" cy="1930226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ВИНОГРАДАРСТВО    НА ДОНУ  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Выращиваемые сорта винограда :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Цимлянский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черный,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Красностоп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золотовский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Сибирьковый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Варюшкин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Кумшацкий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Алиготе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Цимладар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,Саперави,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Каберне-Совиньон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Рислинг.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Валентина\Desktop\a_rostov_map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88840"/>
            <a:ext cx="1919917" cy="2193107"/>
          </a:xfrm>
          <a:prstGeom prst="rect">
            <a:avLst/>
          </a:prstGeom>
          <a:noFill/>
        </p:spPr>
      </p:pic>
      <p:pic>
        <p:nvPicPr>
          <p:cNvPr id="9" name="Содержимое 8" descr="C:\Users\Валентина\Desktop\фото поделки\2015-07-12 07.38.02.jpg"/>
          <p:cNvPicPr>
            <a:picLocks noGrp="1"/>
          </p:cNvPicPr>
          <p:nvPr>
            <p:ph sz="half" idx="2"/>
          </p:nvPr>
        </p:nvPicPr>
        <p:blipFill>
          <a:blip r:embed="rId3" cstate="print">
            <a:lum contrast="20000"/>
          </a:blip>
          <a:stretch>
            <a:fillRect/>
          </a:stretch>
        </p:blipFill>
        <p:spPr bwMode="auto">
          <a:xfrm>
            <a:off x="5148064" y="1484784"/>
            <a:ext cx="367240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51520" y="4077071"/>
            <a:ext cx="660648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cs typeface="Times New Roman" pitchFamily="18" charset="0"/>
              </a:rPr>
              <a:t>Топиарий</a:t>
            </a:r>
            <a:r>
              <a:rPr lang="ru-RU" dirty="0" smtClean="0">
                <a:cs typeface="Times New Roman" pitchFamily="18" charset="0"/>
              </a:rPr>
              <a:t> «Донской виноград» выполнен в </a:t>
            </a:r>
          </a:p>
          <a:p>
            <a:r>
              <a:rPr lang="ru-RU" dirty="0" smtClean="0">
                <a:cs typeface="Times New Roman" pitchFamily="18" charset="0"/>
              </a:rPr>
              <a:t>технике «Папье-маше», «Свит дизайн».</a:t>
            </a:r>
          </a:p>
          <a:p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МБОУ Поселковая СОШ</a:t>
            </a:r>
          </a:p>
          <a:p>
            <a:r>
              <a:rPr lang="ru-RU" dirty="0" smtClean="0">
                <a:cs typeface="Times New Roman" pitchFamily="18" charset="0"/>
              </a:rPr>
              <a:t>Работу выполнили учащиеся 6 класса</a:t>
            </a:r>
          </a:p>
          <a:p>
            <a:r>
              <a:rPr lang="ru-RU" dirty="0" smtClean="0">
                <a:cs typeface="Times New Roman" pitchFamily="18" charset="0"/>
              </a:rPr>
              <a:t>Анисимова Диана, </a:t>
            </a:r>
            <a:r>
              <a:rPr lang="ru-RU" dirty="0" err="1" smtClean="0">
                <a:cs typeface="Times New Roman" pitchFamily="18" charset="0"/>
              </a:rPr>
              <a:t>Шмигельский</a:t>
            </a:r>
            <a:r>
              <a:rPr lang="ru-RU" dirty="0" smtClean="0">
                <a:cs typeface="Times New Roman" pitchFamily="18" charset="0"/>
              </a:rPr>
              <a:t> Никита.</a:t>
            </a:r>
          </a:p>
          <a:p>
            <a:r>
              <a:rPr lang="ru-RU" b="1" dirty="0" smtClean="0">
                <a:cs typeface="Times New Roman" pitchFamily="18" charset="0"/>
              </a:rPr>
              <a:t>«85- лет Ростовской области»</a:t>
            </a:r>
          </a:p>
          <a:p>
            <a:r>
              <a:rPr lang="ru-RU" dirty="0" smtClean="0">
                <a:cs typeface="Times New Roman" pitchFamily="18" charset="0"/>
              </a:rPr>
              <a:t>Руководитель кружка «Хозяюшка» </a:t>
            </a:r>
          </a:p>
          <a:p>
            <a:r>
              <a:rPr lang="ru-RU" dirty="0" err="1" smtClean="0">
                <a:cs typeface="Times New Roman" pitchFamily="18" charset="0"/>
              </a:rPr>
              <a:t>Коврикова</a:t>
            </a:r>
            <a:r>
              <a:rPr lang="ru-RU" dirty="0" smtClean="0">
                <a:cs typeface="Times New Roman" pitchFamily="18" charset="0"/>
              </a:rPr>
              <a:t> В.В.</a:t>
            </a:r>
          </a:p>
        </p:txBody>
      </p:sp>
      <p:pic>
        <p:nvPicPr>
          <p:cNvPr id="11" name="Рисунок 10" descr="https://www.library-veshki.org/Obsluz/2022/2022/foto_k_vystavke_r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260648"/>
            <a:ext cx="302433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4176464" cy="1354162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САДОВОДСТВО    НА ДОНУ  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Выращиваемые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плодовоягодные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культуры :клубника, малина, смородина, яблоки, груши,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сливы,черешня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абрикос и др.</a:t>
            </a:r>
            <a:endParaRPr lang="ru-RU" sz="2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Валентина\Desktop\a_rostov_map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1872208" cy="2138609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23528" y="4149080"/>
            <a:ext cx="65344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«Донские фрукты» выполнена в </a:t>
            </a:r>
          </a:p>
          <a:p>
            <a:r>
              <a:rPr lang="ru-RU" dirty="0" smtClean="0">
                <a:cs typeface="Times New Roman" pitchFamily="18" charset="0"/>
              </a:rPr>
              <a:t>Технике «Папье-маше», «Свит дизайн».</a:t>
            </a:r>
          </a:p>
          <a:p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МБОУ Поселковая СОШ</a:t>
            </a:r>
          </a:p>
          <a:p>
            <a:r>
              <a:rPr lang="ru-RU" dirty="0" smtClean="0">
                <a:cs typeface="Times New Roman" pitchFamily="18" charset="0"/>
              </a:rPr>
              <a:t>Работу выполнили учащиеся 5 класса</a:t>
            </a:r>
          </a:p>
          <a:p>
            <a:r>
              <a:rPr lang="ru-RU" dirty="0" smtClean="0">
                <a:cs typeface="Times New Roman" pitchFamily="18" charset="0"/>
              </a:rPr>
              <a:t>Новикова Алиса, </a:t>
            </a:r>
            <a:r>
              <a:rPr lang="ru-RU" dirty="0" err="1" smtClean="0">
                <a:cs typeface="Times New Roman" pitchFamily="18" charset="0"/>
              </a:rPr>
              <a:t>Ниезова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Азиза</a:t>
            </a:r>
            <a:r>
              <a:rPr lang="ru-RU" dirty="0" smtClean="0"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cs typeface="Times New Roman" pitchFamily="18" charset="0"/>
              </a:rPr>
              <a:t>«85- лет Ростовской области»</a:t>
            </a:r>
          </a:p>
          <a:p>
            <a:r>
              <a:rPr lang="ru-RU" dirty="0" smtClean="0">
                <a:cs typeface="Times New Roman" pitchFamily="18" charset="0"/>
              </a:rPr>
              <a:t>Руководитель кружка «Хозяюшка» </a:t>
            </a:r>
          </a:p>
          <a:p>
            <a:r>
              <a:rPr lang="ru-RU" dirty="0" err="1" smtClean="0">
                <a:cs typeface="Times New Roman" pitchFamily="18" charset="0"/>
              </a:rPr>
              <a:t>Коврикова</a:t>
            </a:r>
            <a:r>
              <a:rPr lang="ru-RU" dirty="0" smtClean="0">
                <a:cs typeface="Times New Roman" pitchFamily="18" charset="0"/>
              </a:rPr>
              <a:t> В.В.</a:t>
            </a:r>
          </a:p>
        </p:txBody>
      </p:sp>
      <p:pic>
        <p:nvPicPr>
          <p:cNvPr id="11" name="Рисунок 10" descr="E:\выставка правильное питание2016\P1040242.JPG"/>
          <p:cNvPicPr/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4932040" y="3573016"/>
            <a:ext cx="3844482" cy="279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Содержимое 9" descr="E:\выставка правильное питание2016\P1040240.JPG"/>
          <p:cNvPicPr>
            <a:picLocks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4283969" y="1196752"/>
            <a:ext cx="3384376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https://www.library-veshki.org/Obsluz/2022/2022/foto_k_vystavke_r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60648"/>
            <a:ext cx="302433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3816424" cy="1786210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ОВОЩЕВОДСТВО НА ДОНУ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Выращивается  картофель, огурцы, морковь, 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лук, томаты, кориандр, бахчевые, сахарная свекла.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Содержимое 5" descr="E:\выставка правильное питание2016\P1040239.JPG"/>
          <p:cNvPicPr>
            <a:picLocks noGrp="1"/>
          </p:cNvPicPr>
          <p:nvPr>
            <p:ph sz="half" idx="1"/>
          </p:nvPr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4067944" y="1268760"/>
            <a:ext cx="388843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C:\Users\Валентина\Desktop\a_rostov_map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844824"/>
            <a:ext cx="1872208" cy="2138609"/>
          </a:xfrm>
          <a:prstGeom prst="rect">
            <a:avLst/>
          </a:prstGeom>
          <a:noFill/>
        </p:spPr>
      </p:pic>
      <p:pic>
        <p:nvPicPr>
          <p:cNvPr id="7" name="Рисунок 6" descr="E:\выставка правильное питание2016\P1040241.JPG"/>
          <p:cNvPicPr/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5148064" y="3933056"/>
            <a:ext cx="3725044" cy="26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79512" y="4149080"/>
            <a:ext cx="66784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«Донские овощи» выполнены в </a:t>
            </a:r>
          </a:p>
          <a:p>
            <a:r>
              <a:rPr lang="ru-RU" dirty="0" smtClean="0">
                <a:cs typeface="Times New Roman" pitchFamily="18" charset="0"/>
              </a:rPr>
              <a:t>технике «Папье-маше», «Свит дизайн».</a:t>
            </a:r>
          </a:p>
          <a:p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МБОУ Поселковая СОШ</a:t>
            </a:r>
          </a:p>
          <a:p>
            <a:r>
              <a:rPr lang="ru-RU" dirty="0" smtClean="0">
                <a:cs typeface="Times New Roman" pitchFamily="18" charset="0"/>
              </a:rPr>
              <a:t>Работу выполнили учащиеся 9 класса</a:t>
            </a:r>
          </a:p>
          <a:p>
            <a:r>
              <a:rPr lang="ru-RU" dirty="0" smtClean="0">
                <a:cs typeface="Times New Roman" pitchFamily="18" charset="0"/>
              </a:rPr>
              <a:t>Новикова Марина, .</a:t>
            </a:r>
          </a:p>
          <a:p>
            <a:r>
              <a:rPr lang="ru-RU" b="1" dirty="0" smtClean="0">
                <a:cs typeface="Times New Roman" pitchFamily="18" charset="0"/>
              </a:rPr>
              <a:t>«85- лет Ростовской области»</a:t>
            </a:r>
          </a:p>
          <a:p>
            <a:r>
              <a:rPr lang="ru-RU" dirty="0" smtClean="0">
                <a:cs typeface="Times New Roman" pitchFamily="18" charset="0"/>
              </a:rPr>
              <a:t>Руководитель кружка «Хозяюшка» </a:t>
            </a:r>
          </a:p>
          <a:p>
            <a:r>
              <a:rPr lang="ru-RU" dirty="0" err="1" smtClean="0">
                <a:cs typeface="Times New Roman" pitchFamily="18" charset="0"/>
              </a:rPr>
              <a:t>Коврикова</a:t>
            </a:r>
            <a:r>
              <a:rPr lang="ru-RU" dirty="0" smtClean="0">
                <a:cs typeface="Times New Roman" pitchFamily="18" charset="0"/>
              </a:rPr>
              <a:t> В.В.</a:t>
            </a:r>
          </a:p>
        </p:txBody>
      </p:sp>
      <p:pic>
        <p:nvPicPr>
          <p:cNvPr id="8" name="Рисунок 7" descr="https://www.library-veshki.org/Obsluz/2022/2022/foto_k_vystavke_r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60648"/>
            <a:ext cx="302433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4248472" cy="1642194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ЖИВОТНОВОДСТВО НА ДОНУ   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Скотоводство (молочное и мясное) , 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овцеводство, коневодство, 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птицеводство, рыболовство. 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1026" name="Picture 2" descr="C:\Users\Валентина\Desktop\a_rostov_map.gif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1656184" cy="1891847"/>
          </a:xfrm>
          <a:prstGeom prst="rect">
            <a:avLst/>
          </a:prstGeom>
          <a:noFill/>
        </p:spPr>
      </p:pic>
      <p:pic>
        <p:nvPicPr>
          <p:cNvPr id="1027" name="Picture 3" descr="C:\Users\Валентина\Desktop\фото выставка к 80 летию Ростовской обл\WP_20170810_10_25_11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-10000" contrast="10000"/>
          </a:blip>
          <a:srcRect l="10698" r="16199"/>
          <a:stretch>
            <a:fillRect/>
          </a:stretch>
        </p:blipFill>
        <p:spPr bwMode="auto">
          <a:xfrm>
            <a:off x="5580112" y="4077072"/>
            <a:ext cx="3168352" cy="256594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3717032"/>
            <a:ext cx="646246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«Донская птица» выполнена в </a:t>
            </a:r>
          </a:p>
          <a:p>
            <a:r>
              <a:rPr lang="ru-RU" dirty="0" smtClean="0">
                <a:cs typeface="Times New Roman" pitchFamily="18" charset="0"/>
              </a:rPr>
              <a:t>Технике «Папье-маше», «Атласные </a:t>
            </a:r>
          </a:p>
          <a:p>
            <a:r>
              <a:rPr lang="ru-RU" dirty="0" smtClean="0">
                <a:cs typeface="Times New Roman" pitchFamily="18" charset="0"/>
              </a:rPr>
              <a:t>ленточки», «Лоскутное шитье - работа с тканью».</a:t>
            </a:r>
          </a:p>
          <a:p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МБОУ Поселковая СОШ</a:t>
            </a:r>
          </a:p>
          <a:p>
            <a:r>
              <a:rPr lang="ru-RU" dirty="0" smtClean="0">
                <a:cs typeface="Times New Roman" pitchFamily="18" charset="0"/>
              </a:rPr>
              <a:t>Работу выполнили учащиеся 6 класса</a:t>
            </a:r>
          </a:p>
          <a:p>
            <a:r>
              <a:rPr lang="ru-RU" dirty="0" err="1" smtClean="0">
                <a:cs typeface="Times New Roman" pitchFamily="18" charset="0"/>
              </a:rPr>
              <a:t>Михайлюк</a:t>
            </a:r>
            <a:r>
              <a:rPr lang="ru-RU" dirty="0" smtClean="0">
                <a:cs typeface="Times New Roman" pitchFamily="18" charset="0"/>
              </a:rPr>
              <a:t> Алина , Анисимова Диана.</a:t>
            </a:r>
          </a:p>
          <a:p>
            <a:r>
              <a:rPr lang="ru-RU" b="1" dirty="0" smtClean="0">
                <a:cs typeface="Times New Roman" pitchFamily="18" charset="0"/>
              </a:rPr>
              <a:t>«85- лет Ростовской области»</a:t>
            </a:r>
          </a:p>
          <a:p>
            <a:r>
              <a:rPr lang="ru-RU" dirty="0" smtClean="0">
                <a:cs typeface="Times New Roman" pitchFamily="18" charset="0"/>
              </a:rPr>
              <a:t>Руководитель кружка «Хозяюшка» </a:t>
            </a:r>
          </a:p>
          <a:p>
            <a:r>
              <a:rPr lang="ru-RU" dirty="0" err="1" smtClean="0">
                <a:cs typeface="Times New Roman" pitchFamily="18" charset="0"/>
              </a:rPr>
              <a:t>Коврикова</a:t>
            </a:r>
            <a:r>
              <a:rPr lang="ru-RU" dirty="0" smtClean="0">
                <a:cs typeface="Times New Roman" pitchFamily="18" charset="0"/>
              </a:rPr>
              <a:t> В.В.</a:t>
            </a:r>
          </a:p>
        </p:txBody>
      </p:sp>
      <p:pic>
        <p:nvPicPr>
          <p:cNvPr id="9" name="Рисунок 8" descr="E:\поделки\петухи\петух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196752"/>
            <a:ext cx="3096344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library-veshki.org/Obsluz/2022/2022/foto_k_vystavke_r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60648"/>
            <a:ext cx="302433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2218258"/>
          </a:xfrm>
        </p:spPr>
        <p:txBody>
          <a:bodyPr/>
          <a:lstStyle/>
          <a:p>
            <a:pPr algn="l"/>
            <a:r>
              <a:rPr lang="ru-RU" sz="20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ПРОМЫШЛЕННОСТЬ ДОНА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Таганрогский автомобильный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завод,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Цимлянская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ГЭС, 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Росвертол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000" dirty="0" err="1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Россельмаш</a:t>
            </a: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Ростовская АЭС.</a:t>
            </a:r>
            <a: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Валентина\Desktop\a_rostov_map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1800200" cy="2056355"/>
          </a:xfrm>
          <a:prstGeom prst="rect">
            <a:avLst/>
          </a:prstGeom>
          <a:noFill/>
        </p:spPr>
      </p:pic>
      <p:pic>
        <p:nvPicPr>
          <p:cNvPr id="5122" name="Picture 2" descr="C:\Users\Валентина\Desktop\фото выставка к 80 летию Ростовской обл\WP_20170810_10_26_34_Pro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>
            <a:lum bright="-20000" contrast="10000"/>
          </a:blip>
          <a:srcRect l="17816" r="21610"/>
          <a:stretch>
            <a:fillRect/>
          </a:stretch>
        </p:blipFill>
        <p:spPr bwMode="auto">
          <a:xfrm>
            <a:off x="6084168" y="3933056"/>
            <a:ext cx="2664296" cy="264013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23528" y="3933056"/>
            <a:ext cx="6534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«Подарки к </a:t>
            </a:r>
            <a:r>
              <a:rPr lang="ru-RU" dirty="0" err="1" smtClean="0">
                <a:cs typeface="Times New Roman" pitchFamily="18" charset="0"/>
              </a:rPr>
              <a:t>праднику</a:t>
            </a:r>
            <a:r>
              <a:rPr lang="ru-RU" dirty="0" smtClean="0">
                <a:cs typeface="Times New Roman" pitchFamily="18" charset="0"/>
              </a:rPr>
              <a:t>» выполнены в </a:t>
            </a:r>
          </a:p>
          <a:p>
            <a:r>
              <a:rPr lang="ru-RU" dirty="0" smtClean="0">
                <a:cs typeface="Times New Roman" pitchFamily="18" charset="0"/>
              </a:rPr>
              <a:t>технике «Дизайн бутылок шпагатом», </a:t>
            </a:r>
          </a:p>
          <a:p>
            <a:r>
              <a:rPr lang="ru-RU" dirty="0" smtClean="0">
                <a:cs typeface="Times New Roman" pitchFamily="18" charset="0"/>
              </a:rPr>
              <a:t>«Свит дизайн».</a:t>
            </a:r>
          </a:p>
          <a:p>
            <a:endParaRPr lang="ru-RU" dirty="0" smtClean="0">
              <a:cs typeface="Times New Roman" pitchFamily="18" charset="0"/>
            </a:endParaRPr>
          </a:p>
          <a:p>
            <a:r>
              <a:rPr lang="ru-RU" dirty="0" smtClean="0">
                <a:cs typeface="Times New Roman" pitchFamily="18" charset="0"/>
              </a:rPr>
              <a:t>МБОУ Поселковая СОШ</a:t>
            </a:r>
          </a:p>
          <a:p>
            <a:r>
              <a:rPr lang="ru-RU" dirty="0" smtClean="0">
                <a:cs typeface="Times New Roman" pitchFamily="18" charset="0"/>
              </a:rPr>
              <a:t>Работу выполнили учащиеся 6 класса</a:t>
            </a:r>
          </a:p>
          <a:p>
            <a:r>
              <a:rPr lang="ru-RU" dirty="0" err="1" smtClean="0">
                <a:cs typeface="Times New Roman" pitchFamily="18" charset="0"/>
              </a:rPr>
              <a:t>Шмигельский</a:t>
            </a:r>
            <a:r>
              <a:rPr lang="ru-RU" dirty="0" smtClean="0">
                <a:cs typeface="Times New Roman" pitchFamily="18" charset="0"/>
              </a:rPr>
              <a:t> Никита, Колесниченко Рома.</a:t>
            </a:r>
          </a:p>
          <a:p>
            <a:r>
              <a:rPr lang="ru-RU" b="1" dirty="0" smtClean="0">
                <a:cs typeface="Times New Roman" pitchFamily="18" charset="0"/>
              </a:rPr>
              <a:t>«85- лет Ростовской области»</a:t>
            </a:r>
          </a:p>
          <a:p>
            <a:r>
              <a:rPr lang="ru-RU" dirty="0" smtClean="0">
                <a:cs typeface="Times New Roman" pitchFamily="18" charset="0"/>
              </a:rPr>
              <a:t>Руководитель кружка «Хозяюшка» </a:t>
            </a:r>
          </a:p>
          <a:p>
            <a:r>
              <a:rPr lang="ru-RU" dirty="0" err="1" smtClean="0">
                <a:cs typeface="Times New Roman" pitchFamily="18" charset="0"/>
              </a:rPr>
              <a:t>Коврикова</a:t>
            </a:r>
            <a:r>
              <a:rPr lang="ru-RU" dirty="0" smtClean="0">
                <a:cs typeface="Times New Roman" pitchFamily="18" charset="0"/>
              </a:rPr>
              <a:t> В.В.</a:t>
            </a:r>
          </a:p>
        </p:txBody>
      </p:sp>
      <p:pic>
        <p:nvPicPr>
          <p:cNvPr id="12" name="Рисунок 11" descr="C:\Users\Валентина\Desktop\Мои фото поделки\телефон фото поделки+скан\Новая папка\2016-02-19 11.55.52.jpg"/>
          <p:cNvPicPr/>
          <p:nvPr/>
        </p:nvPicPr>
        <p:blipFill>
          <a:blip r:embed="rId4" cstate="print">
            <a:lum bright="-10000" contrast="20000"/>
          </a:blip>
          <a:srcRect t="8696" b="6522"/>
          <a:stretch>
            <a:fillRect/>
          </a:stretch>
        </p:blipFill>
        <p:spPr bwMode="auto">
          <a:xfrm>
            <a:off x="3923928" y="1196752"/>
            <a:ext cx="266429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library-veshki.org/Obsluz/2022/2022/foto_k_vystavke_r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260648"/>
            <a:ext cx="302433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1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Schoolbook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Century Schoolbook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3386</TotalTime>
  <Words>464</Words>
  <Application>Microsoft Office PowerPoint</Application>
  <PresentationFormat>Экран (4:3)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Тема12</vt:lpstr>
      <vt:lpstr>80 лет РОСТОВСКОЙ ОБЛАСТИ</vt:lpstr>
      <vt:lpstr>РОСТОВСКАЯ ОБЛАСТЬ -ЭТО МЫ</vt:lpstr>
      <vt:lpstr>НАСЕЛЕНИЕ НА ДОНУ  4. 260. 000 человек.  По составу это – русские 89, армяне 3 %, украинцы 3% и др. </vt:lpstr>
      <vt:lpstr>РАСТЕНИЕВОДСТВО   НА ДОНУ Выращивают пшеницу , рожь , ячмень , овес ,  рис, просо, гречиху, кукурузу, горох, подсолнечник, сою, рапс , клещевину, лен, сорго, горчицу. </vt:lpstr>
      <vt:lpstr>ВИНОГРАДАРСТВО    НА ДОНУ   Выращиваемые сорта винограда :  Цимлянский черный, Красностоп золотовский, Сибирьковый, Варюшкин, Кумшацкий, Алиготе    Цимладар ,Саперави, Каберне-Совиньон,  Рислинг. </vt:lpstr>
      <vt:lpstr>САДОВОДСТВО    НА ДОНУ   Выращиваемые плодовоягодные культуры :клубника, малина, смородина, яблоки, груши, сливы,черешня, абрикос и др.</vt:lpstr>
      <vt:lpstr>ОВОЩЕВОДСТВО НА ДОНУ Выращивается  картофель, огурцы, морковь,  лук, томаты, кориандр, бахчевые, сахарная свекла. </vt:lpstr>
      <vt:lpstr>ЖИВОТНОВОДСТВО НА ДОНУ      Скотоводство (молочное и мясное) ,  овцеводство, коневодство,  птицеводство, рыболовство.  </vt:lpstr>
      <vt:lpstr>ПРОМЫШЛЕННОСТЬ ДОНА Таганрогский автомобильный  завод, Цимлянская ГЭС,  Росвертол,  Россельмаш,  Ростовская АЭС. </vt:lpstr>
      <vt:lpstr>ВОДНЫЕ РЕСУРСЫ ДОНА: Дон,  Северский Донец, Маныч ,Сал, Таганрогский залив Азовского моря,  Цимлянское водохранилище,Озеро Маныч-Гудило. </vt:lpstr>
      <vt:lpstr>Слайд 11</vt:lpstr>
    </vt:vector>
  </TitlesOfParts>
  <Company>Школа 110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Disko</dc:creator>
  <cp:lastModifiedBy>Валентина</cp:lastModifiedBy>
  <cp:revision>415</cp:revision>
  <dcterms:created xsi:type="dcterms:W3CDTF">2009-03-31T09:01:47Z</dcterms:created>
  <dcterms:modified xsi:type="dcterms:W3CDTF">2022-10-31T03:18:54Z</dcterms:modified>
</cp:coreProperties>
</file>