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1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1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81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3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0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3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70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78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90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7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6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5D13A-6BA8-47E2-9E41-473E228BABE7}" type="datetimeFigureOut">
              <a:rPr lang="ru-RU" smtClean="0"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5E68-476B-45E3-8B80-B85F9E8FA7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3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2773" y="583324"/>
            <a:ext cx="10959227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И старость не страшна, коли молодые помогут.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Молодость летает пташкой, а старость ползает черепашкой.</a:t>
            </a:r>
          </a:p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Не обижай малого, уважай старого – сам в почёте будешь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7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riefly.ru/static/cache/authors/600/platonov.jpeg?16199306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49" y="0"/>
            <a:ext cx="54272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06146" y="1592317"/>
            <a:ext cx="52078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Платонов </a:t>
            </a:r>
          </a:p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</a:p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Платонович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604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Широкоэкранный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2022-04-25T19:16:30Z</dcterms:created>
  <dcterms:modified xsi:type="dcterms:W3CDTF">2022-04-25T19:16:49Z</dcterms:modified>
</cp:coreProperties>
</file>