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60" r:id="rId4"/>
    <p:sldId id="264" r:id="rId5"/>
    <p:sldId id="265" r:id="rId6"/>
    <p:sldId id="257" r:id="rId7"/>
    <p:sldId id="258" r:id="rId8"/>
    <p:sldId id="259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3" autoAdjust="0"/>
    <p:restoredTop sz="94660"/>
  </p:normalViewPr>
  <p:slideViewPr>
    <p:cSldViewPr>
      <p:cViewPr varScale="1">
        <p:scale>
          <a:sx n="66" d="100"/>
          <a:sy n="66" d="100"/>
        </p:scale>
        <p:origin x="136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EE35EB-0CDC-459D-92C8-989060DC5FEE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F4192A6-975D-4CC6-B2DE-1265C953AE3B}">
      <dgm:prSet phldrT="[Текст]"/>
      <dgm:spPr/>
      <dgm:t>
        <a:bodyPr/>
        <a:lstStyle/>
        <a:p>
          <a:r>
            <a:rPr lang="ru-RU" dirty="0" smtClean="0"/>
            <a:t>Алфавит</a:t>
          </a:r>
          <a:endParaRPr lang="ru-RU" dirty="0"/>
        </a:p>
      </dgm:t>
    </dgm:pt>
    <dgm:pt modelId="{F2DC787C-8133-4460-AD73-248DAD7DC760}" type="parTrans" cxnId="{AF079B34-BC50-41C5-B8C1-1C768FD4B473}">
      <dgm:prSet/>
      <dgm:spPr/>
      <dgm:t>
        <a:bodyPr/>
        <a:lstStyle/>
        <a:p>
          <a:endParaRPr lang="ru-RU"/>
        </a:p>
      </dgm:t>
    </dgm:pt>
    <dgm:pt modelId="{AFB577F9-5549-409E-855A-05B28564F24E}" type="sibTrans" cxnId="{AF079B34-BC50-41C5-B8C1-1C768FD4B473}">
      <dgm:prSet/>
      <dgm:spPr/>
      <dgm:t>
        <a:bodyPr/>
        <a:lstStyle/>
        <a:p>
          <a:endParaRPr lang="ru-RU"/>
        </a:p>
      </dgm:t>
    </dgm:pt>
    <dgm:pt modelId="{3E76D414-9A87-4FB4-91F0-E09542A09D29}">
      <dgm:prSet phldrT="[Текст]"/>
      <dgm:spPr/>
      <dgm:t>
        <a:bodyPr/>
        <a:lstStyle/>
        <a:p>
          <a:r>
            <a:rPr lang="ru-RU" dirty="0" smtClean="0"/>
            <a:t>Чтение</a:t>
          </a:r>
          <a:endParaRPr lang="ru-RU" dirty="0"/>
        </a:p>
      </dgm:t>
    </dgm:pt>
    <dgm:pt modelId="{6BBA51BF-153B-4F5E-B9F6-1A367C14A457}" type="parTrans" cxnId="{63F61289-5C0F-4391-AA34-8CABACA1B849}">
      <dgm:prSet/>
      <dgm:spPr/>
      <dgm:t>
        <a:bodyPr/>
        <a:lstStyle/>
        <a:p>
          <a:endParaRPr lang="ru-RU"/>
        </a:p>
      </dgm:t>
    </dgm:pt>
    <dgm:pt modelId="{739688F0-6E3B-4AEE-8D4C-8A225A885213}" type="sibTrans" cxnId="{63F61289-5C0F-4391-AA34-8CABACA1B849}">
      <dgm:prSet/>
      <dgm:spPr/>
      <dgm:t>
        <a:bodyPr/>
        <a:lstStyle/>
        <a:p>
          <a:endParaRPr lang="ru-RU"/>
        </a:p>
      </dgm:t>
    </dgm:pt>
    <dgm:pt modelId="{B4D8A9FA-0E41-46A4-BB06-B3FEA7611097}">
      <dgm:prSet phldrT="[Текст]"/>
      <dgm:spPr/>
      <dgm:t>
        <a:bodyPr/>
        <a:lstStyle/>
        <a:p>
          <a:r>
            <a:rPr lang="ru-RU" dirty="0" smtClean="0"/>
            <a:t>Грамматика</a:t>
          </a:r>
          <a:r>
            <a:rPr lang="en-US" dirty="0" smtClean="0"/>
            <a:t> </a:t>
          </a:r>
          <a:endParaRPr lang="ru-RU" dirty="0"/>
        </a:p>
      </dgm:t>
    </dgm:pt>
    <dgm:pt modelId="{D077A881-A0DD-43D8-923E-0F1636CD47A1}" type="parTrans" cxnId="{4BC5F80A-D1AE-4A5D-8666-BAC25A42EF81}">
      <dgm:prSet/>
      <dgm:spPr/>
      <dgm:t>
        <a:bodyPr/>
        <a:lstStyle/>
        <a:p>
          <a:endParaRPr lang="ru-RU"/>
        </a:p>
      </dgm:t>
    </dgm:pt>
    <dgm:pt modelId="{5DCCE107-9406-4B3F-AA16-F9D0839C23F9}" type="sibTrans" cxnId="{4BC5F80A-D1AE-4A5D-8666-BAC25A42EF81}">
      <dgm:prSet/>
      <dgm:spPr/>
      <dgm:t>
        <a:bodyPr/>
        <a:lstStyle/>
        <a:p>
          <a:endParaRPr lang="ru-RU"/>
        </a:p>
      </dgm:t>
    </dgm:pt>
    <dgm:pt modelId="{D5AB7E8F-5AD4-4224-8298-A871003ED95B}">
      <dgm:prSet phldrT="[Текст]"/>
      <dgm:spPr/>
      <dgm:t>
        <a:bodyPr/>
        <a:lstStyle/>
        <a:p>
          <a:r>
            <a:rPr lang="ru-RU" dirty="0" smtClean="0"/>
            <a:t>Новые слова</a:t>
          </a:r>
          <a:endParaRPr lang="ru-RU" dirty="0"/>
        </a:p>
      </dgm:t>
    </dgm:pt>
    <dgm:pt modelId="{9C3D7523-1931-4457-86FA-CD57AE50D565}" type="sibTrans" cxnId="{960DF53F-0B44-4D92-B526-915736DB2218}">
      <dgm:prSet/>
      <dgm:spPr/>
      <dgm:t>
        <a:bodyPr/>
        <a:lstStyle/>
        <a:p>
          <a:endParaRPr lang="ru-RU"/>
        </a:p>
      </dgm:t>
    </dgm:pt>
    <dgm:pt modelId="{60D60A00-9C29-4EF8-A495-0B7483B1F40C}" type="parTrans" cxnId="{960DF53F-0B44-4D92-B526-915736DB2218}">
      <dgm:prSet/>
      <dgm:spPr/>
      <dgm:t>
        <a:bodyPr/>
        <a:lstStyle/>
        <a:p>
          <a:endParaRPr lang="ru-RU"/>
        </a:p>
      </dgm:t>
    </dgm:pt>
    <dgm:pt modelId="{B6D40397-E7C3-4185-BA2C-DC230A454D93}">
      <dgm:prSet phldrT="[Текст]"/>
      <dgm:spPr/>
      <dgm:t>
        <a:bodyPr/>
        <a:lstStyle/>
        <a:p>
          <a:r>
            <a:rPr lang="ru-RU" dirty="0" smtClean="0"/>
            <a:t>Говорение</a:t>
          </a:r>
          <a:endParaRPr lang="ru-RU" dirty="0"/>
        </a:p>
      </dgm:t>
    </dgm:pt>
    <dgm:pt modelId="{6F193E3C-1879-43D5-A8BC-F67A356BF4E2}" type="sibTrans" cxnId="{F721D9B7-C577-4563-BA76-44DBFB28D7E2}">
      <dgm:prSet/>
      <dgm:spPr/>
      <dgm:t>
        <a:bodyPr/>
        <a:lstStyle/>
        <a:p>
          <a:endParaRPr lang="ru-RU"/>
        </a:p>
      </dgm:t>
    </dgm:pt>
    <dgm:pt modelId="{BA70E1B3-8CAB-4B7C-9DF3-867D807A7F87}" type="parTrans" cxnId="{F721D9B7-C577-4563-BA76-44DBFB28D7E2}">
      <dgm:prSet/>
      <dgm:spPr/>
      <dgm:t>
        <a:bodyPr/>
        <a:lstStyle/>
        <a:p>
          <a:endParaRPr lang="ru-RU"/>
        </a:p>
      </dgm:t>
    </dgm:pt>
    <dgm:pt modelId="{BCA7E104-F842-48BA-BC95-455F0ABB9DA6}" type="pres">
      <dgm:prSet presAssocID="{C2EE35EB-0CDC-459D-92C8-989060DC5FE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7C10DB-A444-450C-856A-8CC6C6A1BDFD}" type="pres">
      <dgm:prSet presAssocID="{1F4192A6-975D-4CC6-B2DE-1265C953AE3B}" presName="node" presStyleLbl="node1" presStyleIdx="0" presStyleCnt="5" custScaleX="1418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C2BB33-B966-433F-87EC-08AE2F18CB16}" type="pres">
      <dgm:prSet presAssocID="{AFB577F9-5549-409E-855A-05B28564F24E}" presName="sibTrans" presStyleLbl="sibTrans2D1" presStyleIdx="0" presStyleCnt="5"/>
      <dgm:spPr/>
      <dgm:t>
        <a:bodyPr/>
        <a:lstStyle/>
        <a:p>
          <a:endParaRPr lang="ru-RU"/>
        </a:p>
      </dgm:t>
    </dgm:pt>
    <dgm:pt modelId="{034B2CE5-93FC-48B5-9246-333B1D94D351}" type="pres">
      <dgm:prSet presAssocID="{AFB577F9-5549-409E-855A-05B28564F24E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4F30543E-5950-4F09-896F-D4B1B387F93E}" type="pres">
      <dgm:prSet presAssocID="{D5AB7E8F-5AD4-4224-8298-A871003ED95B}" presName="node" presStyleLbl="node1" presStyleIdx="1" presStyleCnt="5" custScaleX="1280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F8FD83-DAB5-4DA4-8C45-14A270972337}" type="pres">
      <dgm:prSet presAssocID="{9C3D7523-1931-4457-86FA-CD57AE50D565}" presName="sibTrans" presStyleLbl="sibTrans2D1" presStyleIdx="1" presStyleCnt="5"/>
      <dgm:spPr/>
      <dgm:t>
        <a:bodyPr/>
        <a:lstStyle/>
        <a:p>
          <a:endParaRPr lang="ru-RU"/>
        </a:p>
      </dgm:t>
    </dgm:pt>
    <dgm:pt modelId="{C06B747B-2D40-4A29-B35E-37CEC82FA9FE}" type="pres">
      <dgm:prSet presAssocID="{9C3D7523-1931-4457-86FA-CD57AE50D565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3E785556-B859-4D34-9DAF-9A626830BB22}" type="pres">
      <dgm:prSet presAssocID="{3E76D414-9A87-4FB4-91F0-E09542A09D29}" presName="node" presStyleLbl="node1" presStyleIdx="2" presStyleCnt="5" custScaleX="1318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4F62B1-FF2C-42AC-B86A-78159565BEF6}" type="pres">
      <dgm:prSet presAssocID="{739688F0-6E3B-4AEE-8D4C-8A225A885213}" presName="sibTrans" presStyleLbl="sibTrans2D1" presStyleIdx="2" presStyleCnt="5"/>
      <dgm:spPr/>
      <dgm:t>
        <a:bodyPr/>
        <a:lstStyle/>
        <a:p>
          <a:endParaRPr lang="ru-RU"/>
        </a:p>
      </dgm:t>
    </dgm:pt>
    <dgm:pt modelId="{5875AF5E-CA42-441E-B293-DE27637266DE}" type="pres">
      <dgm:prSet presAssocID="{739688F0-6E3B-4AEE-8D4C-8A225A885213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4C971E29-2C37-4DE4-B8F2-6506FB8620D0}" type="pres">
      <dgm:prSet presAssocID="{B6D40397-E7C3-4185-BA2C-DC230A454D93}" presName="node" presStyleLbl="node1" presStyleIdx="3" presStyleCnt="5" custScaleX="1331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5ABC16-A948-4513-85ED-949820C0C68A}" type="pres">
      <dgm:prSet presAssocID="{6F193E3C-1879-43D5-A8BC-F67A356BF4E2}" presName="sibTrans" presStyleLbl="sibTrans2D1" presStyleIdx="3" presStyleCnt="5"/>
      <dgm:spPr/>
      <dgm:t>
        <a:bodyPr/>
        <a:lstStyle/>
        <a:p>
          <a:endParaRPr lang="ru-RU"/>
        </a:p>
      </dgm:t>
    </dgm:pt>
    <dgm:pt modelId="{06D4A303-F129-427E-BBDE-761AE470BECC}" type="pres">
      <dgm:prSet presAssocID="{6F193E3C-1879-43D5-A8BC-F67A356BF4E2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D4DD7A82-8AA6-4E08-A920-821AAF3535F8}" type="pres">
      <dgm:prSet presAssocID="{B4D8A9FA-0E41-46A4-BB06-B3FEA7611097}" presName="node" presStyleLbl="node1" presStyleIdx="4" presStyleCnt="5" custScaleX="1224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33E67D-0701-4664-91E8-1D116EA89A2A}" type="pres">
      <dgm:prSet presAssocID="{5DCCE107-9406-4B3F-AA16-F9D0839C23F9}" presName="sibTrans" presStyleLbl="sibTrans2D1" presStyleIdx="4" presStyleCnt="5"/>
      <dgm:spPr/>
      <dgm:t>
        <a:bodyPr/>
        <a:lstStyle/>
        <a:p>
          <a:endParaRPr lang="ru-RU"/>
        </a:p>
      </dgm:t>
    </dgm:pt>
    <dgm:pt modelId="{CC7374D4-FD73-4706-BBDE-F5EE6432F9D9}" type="pres">
      <dgm:prSet presAssocID="{5DCCE107-9406-4B3F-AA16-F9D0839C23F9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4BC5F80A-D1AE-4A5D-8666-BAC25A42EF81}" srcId="{C2EE35EB-0CDC-459D-92C8-989060DC5FEE}" destId="{B4D8A9FA-0E41-46A4-BB06-B3FEA7611097}" srcOrd="4" destOrd="0" parTransId="{D077A881-A0DD-43D8-923E-0F1636CD47A1}" sibTransId="{5DCCE107-9406-4B3F-AA16-F9D0839C23F9}"/>
    <dgm:cxn modelId="{F68F9C79-C2CF-4739-A8D4-3ECC5F76F6C0}" type="presOf" srcId="{9C3D7523-1931-4457-86FA-CD57AE50D565}" destId="{B6F8FD83-DAB5-4DA4-8C45-14A270972337}" srcOrd="0" destOrd="0" presId="urn:microsoft.com/office/officeart/2005/8/layout/cycle2"/>
    <dgm:cxn modelId="{AF079B34-BC50-41C5-B8C1-1C768FD4B473}" srcId="{C2EE35EB-0CDC-459D-92C8-989060DC5FEE}" destId="{1F4192A6-975D-4CC6-B2DE-1265C953AE3B}" srcOrd="0" destOrd="0" parTransId="{F2DC787C-8133-4460-AD73-248DAD7DC760}" sibTransId="{AFB577F9-5549-409E-855A-05B28564F24E}"/>
    <dgm:cxn modelId="{D5B40CEE-76B8-4090-9B87-6E509F065AA7}" type="presOf" srcId="{D5AB7E8F-5AD4-4224-8298-A871003ED95B}" destId="{4F30543E-5950-4F09-896F-D4B1B387F93E}" srcOrd="0" destOrd="0" presId="urn:microsoft.com/office/officeart/2005/8/layout/cycle2"/>
    <dgm:cxn modelId="{D458F3F4-929D-4EFB-962C-3B97351F7074}" type="presOf" srcId="{3E76D414-9A87-4FB4-91F0-E09542A09D29}" destId="{3E785556-B859-4D34-9DAF-9A626830BB22}" srcOrd="0" destOrd="0" presId="urn:microsoft.com/office/officeart/2005/8/layout/cycle2"/>
    <dgm:cxn modelId="{4F7AAA93-4CF4-402F-B901-5CCB7B11B81E}" type="presOf" srcId="{739688F0-6E3B-4AEE-8D4C-8A225A885213}" destId="{724F62B1-FF2C-42AC-B86A-78159565BEF6}" srcOrd="0" destOrd="0" presId="urn:microsoft.com/office/officeart/2005/8/layout/cycle2"/>
    <dgm:cxn modelId="{AA48D80A-7A4C-4230-94E2-CB93597565BF}" type="presOf" srcId="{AFB577F9-5549-409E-855A-05B28564F24E}" destId="{4AC2BB33-B966-433F-87EC-08AE2F18CB16}" srcOrd="0" destOrd="0" presId="urn:microsoft.com/office/officeart/2005/8/layout/cycle2"/>
    <dgm:cxn modelId="{F721D9B7-C577-4563-BA76-44DBFB28D7E2}" srcId="{C2EE35EB-0CDC-459D-92C8-989060DC5FEE}" destId="{B6D40397-E7C3-4185-BA2C-DC230A454D93}" srcOrd="3" destOrd="0" parTransId="{BA70E1B3-8CAB-4B7C-9DF3-867D807A7F87}" sibTransId="{6F193E3C-1879-43D5-A8BC-F67A356BF4E2}"/>
    <dgm:cxn modelId="{677357A4-5AEC-49AA-9A5F-702F2DECBE1E}" type="presOf" srcId="{B6D40397-E7C3-4185-BA2C-DC230A454D93}" destId="{4C971E29-2C37-4DE4-B8F2-6506FB8620D0}" srcOrd="0" destOrd="0" presId="urn:microsoft.com/office/officeart/2005/8/layout/cycle2"/>
    <dgm:cxn modelId="{960DF53F-0B44-4D92-B526-915736DB2218}" srcId="{C2EE35EB-0CDC-459D-92C8-989060DC5FEE}" destId="{D5AB7E8F-5AD4-4224-8298-A871003ED95B}" srcOrd="1" destOrd="0" parTransId="{60D60A00-9C29-4EF8-A495-0B7483B1F40C}" sibTransId="{9C3D7523-1931-4457-86FA-CD57AE50D565}"/>
    <dgm:cxn modelId="{9CF62F4E-7662-4800-A458-768855E8347A}" type="presOf" srcId="{6F193E3C-1879-43D5-A8BC-F67A356BF4E2}" destId="{06D4A303-F129-427E-BBDE-761AE470BECC}" srcOrd="1" destOrd="0" presId="urn:microsoft.com/office/officeart/2005/8/layout/cycle2"/>
    <dgm:cxn modelId="{EA1D41BB-B8B6-4248-B0DA-013CDCC239FF}" type="presOf" srcId="{1F4192A6-975D-4CC6-B2DE-1265C953AE3B}" destId="{F57C10DB-A444-450C-856A-8CC6C6A1BDFD}" srcOrd="0" destOrd="0" presId="urn:microsoft.com/office/officeart/2005/8/layout/cycle2"/>
    <dgm:cxn modelId="{1A3C0B94-C9B6-41C7-A6FD-71E7E66E14EA}" type="presOf" srcId="{5DCCE107-9406-4B3F-AA16-F9D0839C23F9}" destId="{CC7374D4-FD73-4706-BBDE-F5EE6432F9D9}" srcOrd="1" destOrd="0" presId="urn:microsoft.com/office/officeart/2005/8/layout/cycle2"/>
    <dgm:cxn modelId="{A0354DDC-ECBA-469D-B4F0-1D93E4BDFA33}" type="presOf" srcId="{5DCCE107-9406-4B3F-AA16-F9D0839C23F9}" destId="{A933E67D-0701-4664-91E8-1D116EA89A2A}" srcOrd="0" destOrd="0" presId="urn:microsoft.com/office/officeart/2005/8/layout/cycle2"/>
    <dgm:cxn modelId="{7020E102-5434-41E7-9C32-2126EDC00739}" type="presOf" srcId="{6F193E3C-1879-43D5-A8BC-F67A356BF4E2}" destId="{385ABC16-A948-4513-85ED-949820C0C68A}" srcOrd="0" destOrd="0" presId="urn:microsoft.com/office/officeart/2005/8/layout/cycle2"/>
    <dgm:cxn modelId="{BAD85CC3-EBD9-4C37-AD8C-04FF0BD52F5E}" type="presOf" srcId="{AFB577F9-5549-409E-855A-05B28564F24E}" destId="{034B2CE5-93FC-48B5-9246-333B1D94D351}" srcOrd="1" destOrd="0" presId="urn:microsoft.com/office/officeart/2005/8/layout/cycle2"/>
    <dgm:cxn modelId="{63F61289-5C0F-4391-AA34-8CABACA1B849}" srcId="{C2EE35EB-0CDC-459D-92C8-989060DC5FEE}" destId="{3E76D414-9A87-4FB4-91F0-E09542A09D29}" srcOrd="2" destOrd="0" parTransId="{6BBA51BF-153B-4F5E-B9F6-1A367C14A457}" sibTransId="{739688F0-6E3B-4AEE-8D4C-8A225A885213}"/>
    <dgm:cxn modelId="{81FC33A3-8F98-4034-AD1F-A4E170F6C990}" type="presOf" srcId="{9C3D7523-1931-4457-86FA-CD57AE50D565}" destId="{C06B747B-2D40-4A29-B35E-37CEC82FA9FE}" srcOrd="1" destOrd="0" presId="urn:microsoft.com/office/officeart/2005/8/layout/cycle2"/>
    <dgm:cxn modelId="{0282AC88-00CE-47D7-8F2C-1004637ECE41}" type="presOf" srcId="{B4D8A9FA-0E41-46A4-BB06-B3FEA7611097}" destId="{D4DD7A82-8AA6-4E08-A920-821AAF3535F8}" srcOrd="0" destOrd="0" presId="urn:microsoft.com/office/officeart/2005/8/layout/cycle2"/>
    <dgm:cxn modelId="{1361D841-42D3-43F3-9409-72CC0AA3DA56}" type="presOf" srcId="{C2EE35EB-0CDC-459D-92C8-989060DC5FEE}" destId="{BCA7E104-F842-48BA-BC95-455F0ABB9DA6}" srcOrd="0" destOrd="0" presId="urn:microsoft.com/office/officeart/2005/8/layout/cycle2"/>
    <dgm:cxn modelId="{4233566C-E145-4C48-BE3B-9051261278D2}" type="presOf" srcId="{739688F0-6E3B-4AEE-8D4C-8A225A885213}" destId="{5875AF5E-CA42-441E-B293-DE27637266DE}" srcOrd="1" destOrd="0" presId="urn:microsoft.com/office/officeart/2005/8/layout/cycle2"/>
    <dgm:cxn modelId="{AA202166-A6B0-49E0-873F-BF3C928AB8EA}" type="presParOf" srcId="{BCA7E104-F842-48BA-BC95-455F0ABB9DA6}" destId="{F57C10DB-A444-450C-856A-8CC6C6A1BDFD}" srcOrd="0" destOrd="0" presId="urn:microsoft.com/office/officeart/2005/8/layout/cycle2"/>
    <dgm:cxn modelId="{DE108DE3-40F2-4F4D-B928-747089E893EB}" type="presParOf" srcId="{BCA7E104-F842-48BA-BC95-455F0ABB9DA6}" destId="{4AC2BB33-B966-433F-87EC-08AE2F18CB16}" srcOrd="1" destOrd="0" presId="urn:microsoft.com/office/officeart/2005/8/layout/cycle2"/>
    <dgm:cxn modelId="{932B43B4-165A-4C3A-B449-714B37992CBB}" type="presParOf" srcId="{4AC2BB33-B966-433F-87EC-08AE2F18CB16}" destId="{034B2CE5-93FC-48B5-9246-333B1D94D351}" srcOrd="0" destOrd="0" presId="urn:microsoft.com/office/officeart/2005/8/layout/cycle2"/>
    <dgm:cxn modelId="{5E8008B2-418A-4FA2-8499-14E89863EB55}" type="presParOf" srcId="{BCA7E104-F842-48BA-BC95-455F0ABB9DA6}" destId="{4F30543E-5950-4F09-896F-D4B1B387F93E}" srcOrd="2" destOrd="0" presId="urn:microsoft.com/office/officeart/2005/8/layout/cycle2"/>
    <dgm:cxn modelId="{C48F8FC2-F085-4ADF-9B0B-A36DDF831F25}" type="presParOf" srcId="{BCA7E104-F842-48BA-BC95-455F0ABB9DA6}" destId="{B6F8FD83-DAB5-4DA4-8C45-14A270972337}" srcOrd="3" destOrd="0" presId="urn:microsoft.com/office/officeart/2005/8/layout/cycle2"/>
    <dgm:cxn modelId="{A2C32A1F-C961-4EDB-BDAE-F41E7440DA96}" type="presParOf" srcId="{B6F8FD83-DAB5-4DA4-8C45-14A270972337}" destId="{C06B747B-2D40-4A29-B35E-37CEC82FA9FE}" srcOrd="0" destOrd="0" presId="urn:microsoft.com/office/officeart/2005/8/layout/cycle2"/>
    <dgm:cxn modelId="{CC5E0257-1D65-4CFE-8C7D-6B96476AC49C}" type="presParOf" srcId="{BCA7E104-F842-48BA-BC95-455F0ABB9DA6}" destId="{3E785556-B859-4D34-9DAF-9A626830BB22}" srcOrd="4" destOrd="0" presId="urn:microsoft.com/office/officeart/2005/8/layout/cycle2"/>
    <dgm:cxn modelId="{A140EF68-EC98-4AB4-8C74-791355CF88A0}" type="presParOf" srcId="{BCA7E104-F842-48BA-BC95-455F0ABB9DA6}" destId="{724F62B1-FF2C-42AC-B86A-78159565BEF6}" srcOrd="5" destOrd="0" presId="urn:microsoft.com/office/officeart/2005/8/layout/cycle2"/>
    <dgm:cxn modelId="{D6D73097-2E7F-4ED4-9603-3533CE95F40A}" type="presParOf" srcId="{724F62B1-FF2C-42AC-B86A-78159565BEF6}" destId="{5875AF5E-CA42-441E-B293-DE27637266DE}" srcOrd="0" destOrd="0" presId="urn:microsoft.com/office/officeart/2005/8/layout/cycle2"/>
    <dgm:cxn modelId="{D22964DB-AC54-4C1E-8577-5AA6D8E23173}" type="presParOf" srcId="{BCA7E104-F842-48BA-BC95-455F0ABB9DA6}" destId="{4C971E29-2C37-4DE4-B8F2-6506FB8620D0}" srcOrd="6" destOrd="0" presId="urn:microsoft.com/office/officeart/2005/8/layout/cycle2"/>
    <dgm:cxn modelId="{58FFB22A-51B1-4D42-84EA-7FB6771044A5}" type="presParOf" srcId="{BCA7E104-F842-48BA-BC95-455F0ABB9DA6}" destId="{385ABC16-A948-4513-85ED-949820C0C68A}" srcOrd="7" destOrd="0" presId="urn:microsoft.com/office/officeart/2005/8/layout/cycle2"/>
    <dgm:cxn modelId="{3CF3B550-598F-4466-A268-5C643D0B97D3}" type="presParOf" srcId="{385ABC16-A948-4513-85ED-949820C0C68A}" destId="{06D4A303-F129-427E-BBDE-761AE470BECC}" srcOrd="0" destOrd="0" presId="urn:microsoft.com/office/officeart/2005/8/layout/cycle2"/>
    <dgm:cxn modelId="{8BA4A792-D413-4287-8FEE-DB0DC8AF3477}" type="presParOf" srcId="{BCA7E104-F842-48BA-BC95-455F0ABB9DA6}" destId="{D4DD7A82-8AA6-4E08-A920-821AAF3535F8}" srcOrd="8" destOrd="0" presId="urn:microsoft.com/office/officeart/2005/8/layout/cycle2"/>
    <dgm:cxn modelId="{EE626189-C251-4D9D-80D8-538F6F4A4E86}" type="presParOf" srcId="{BCA7E104-F842-48BA-BC95-455F0ABB9DA6}" destId="{A933E67D-0701-4664-91E8-1D116EA89A2A}" srcOrd="9" destOrd="0" presId="urn:microsoft.com/office/officeart/2005/8/layout/cycle2"/>
    <dgm:cxn modelId="{0447E92B-22D9-4589-AC55-348FCBA823DD}" type="presParOf" srcId="{A933E67D-0701-4664-91E8-1D116EA89A2A}" destId="{CC7374D4-FD73-4706-BBDE-F5EE6432F9D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5531-B0E0-4036-A8CD-07683A58B5F5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9B5D-D92F-42B4-8066-22ACE1037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5531-B0E0-4036-A8CD-07683A58B5F5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9B5D-D92F-42B4-8066-22ACE1037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5531-B0E0-4036-A8CD-07683A58B5F5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9B5D-D92F-42B4-8066-22ACE1037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5531-B0E0-4036-A8CD-07683A58B5F5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9B5D-D92F-42B4-8066-22ACE1037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5531-B0E0-4036-A8CD-07683A58B5F5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9B5D-D92F-42B4-8066-22ACE1037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5531-B0E0-4036-A8CD-07683A58B5F5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9B5D-D92F-42B4-8066-22ACE1037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5531-B0E0-4036-A8CD-07683A58B5F5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9B5D-D92F-42B4-8066-22ACE1037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5531-B0E0-4036-A8CD-07683A58B5F5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9B5D-D92F-42B4-8066-22ACE1037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5531-B0E0-4036-A8CD-07683A58B5F5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9B5D-D92F-42B4-8066-22ACE1037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5531-B0E0-4036-A8CD-07683A58B5F5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9B5D-D92F-42B4-8066-22ACE1037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5531-B0E0-4036-A8CD-07683A58B5F5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C9B5D-D92F-42B4-8066-22ACE1037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F5531-B0E0-4036-A8CD-07683A58B5F5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C9B5D-D92F-42B4-8066-22ACE1037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что у тебя есть?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7824" y="4221088"/>
            <a:ext cx="5698976" cy="1905075"/>
          </a:xfrm>
        </p:spPr>
        <p:txBody>
          <a:bodyPr/>
          <a:lstStyle/>
          <a:p>
            <a:r>
              <a:rPr lang="ru-RU" dirty="0" smtClean="0"/>
              <a:t>Автор: Хакимова Г.Г., учитель английского языка МБОУ «СШ№6» г. </a:t>
            </a:r>
            <a:r>
              <a:rPr lang="ru-RU" smtClean="0"/>
              <a:t>Нижневартовск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6585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8686800" cy="579350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     </a:t>
            </a:r>
            <a:r>
              <a:rPr lang="en-US" sz="3600" b="1" dirty="0" smtClean="0">
                <a:solidFill>
                  <a:srgbClr val="FF0000"/>
                </a:solidFill>
              </a:rPr>
              <a:t>Russia                                       Australia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р\Contacts\Desktop\iCA2BT4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8"/>
            <a:ext cx="4032448" cy="2952328"/>
          </a:xfrm>
          <a:prstGeom prst="rect">
            <a:avLst/>
          </a:prstGeom>
          <a:noFill/>
        </p:spPr>
      </p:pic>
      <p:pic>
        <p:nvPicPr>
          <p:cNvPr id="2" name="Picture 2" descr="C:\Users\р\Contacts\Desktop\iCA1WHZT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420888"/>
            <a:ext cx="4248472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63367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b="1" dirty="0" smtClean="0">
                <a:solidFill>
                  <a:srgbClr val="7030A0"/>
                </a:solidFill>
              </a:rPr>
              <a:t>Where</a:t>
            </a:r>
            <a:r>
              <a:rPr lang="ru-RU" sz="4400" b="1" dirty="0" smtClean="0">
                <a:solidFill>
                  <a:srgbClr val="7030A0"/>
                </a:solidFill>
              </a:rPr>
              <a:t>?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7030A0"/>
                </a:solidFill>
              </a:rPr>
              <a:t>    </a:t>
            </a:r>
            <a:r>
              <a:rPr lang="en-US" sz="4400" b="1" dirty="0" smtClean="0">
                <a:solidFill>
                  <a:srgbClr val="7030A0"/>
                </a:solidFill>
              </a:rPr>
              <a:t>Where are you from</a:t>
            </a:r>
            <a:r>
              <a:rPr lang="ru-RU" sz="4400" b="1" dirty="0" smtClean="0">
                <a:solidFill>
                  <a:srgbClr val="7030A0"/>
                </a:solidFill>
              </a:rPr>
              <a:t>?</a:t>
            </a:r>
          </a:p>
          <a:p>
            <a:pPr>
              <a:buNone/>
            </a:pPr>
            <a:r>
              <a:rPr lang="en-US" sz="4400" b="1" dirty="0" smtClean="0">
                <a:solidFill>
                  <a:srgbClr val="7030A0"/>
                </a:solidFill>
              </a:rPr>
              <a:t>    </a:t>
            </a:r>
            <a:r>
              <a:rPr lang="en-US" sz="7200" b="1" dirty="0" smtClean="0">
                <a:solidFill>
                  <a:srgbClr val="FF0000"/>
                </a:solidFill>
              </a:rPr>
              <a:t>I am from Russia.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р\Contacts\Desktop\iCAXCIPW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996952"/>
            <a:ext cx="3456384" cy="2025774"/>
          </a:xfrm>
          <a:prstGeom prst="rect">
            <a:avLst/>
          </a:prstGeom>
          <a:noFill/>
        </p:spPr>
      </p:pic>
      <p:pic>
        <p:nvPicPr>
          <p:cNvPr id="2" name="Picture 2" descr="C:\Users\р\Contacts\Desktop\i[8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365104"/>
            <a:ext cx="2880320" cy="2241798"/>
          </a:xfrm>
          <a:prstGeom prst="rect">
            <a:avLst/>
          </a:prstGeom>
          <a:noFill/>
        </p:spPr>
      </p:pic>
      <p:pic>
        <p:nvPicPr>
          <p:cNvPr id="4" name="Picture 2" descr="C:\Users\р\Contacts\Desktop\iCAVOMQZ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260648"/>
            <a:ext cx="3240360" cy="2025774"/>
          </a:xfrm>
          <a:prstGeom prst="rect">
            <a:avLst/>
          </a:prstGeom>
          <a:noFill/>
        </p:spPr>
      </p:pic>
      <p:pic>
        <p:nvPicPr>
          <p:cNvPr id="5" name="Picture 2" descr="C:\Users\р\Contacts\Desktop\iCA1NBX8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140968"/>
            <a:ext cx="3528392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568952" cy="6192687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А что у тебя есть? </a:t>
            </a:r>
            <a:r>
              <a:rPr lang="ru-RU" b="1" dirty="0" smtClean="0"/>
              <a:t>(2)</a:t>
            </a:r>
            <a:endParaRPr lang="ru-RU" b="1" dirty="0"/>
          </a:p>
        </p:txBody>
      </p:sp>
      <p:pic>
        <p:nvPicPr>
          <p:cNvPr id="1026" name="Picture 2" descr="C:\Users\р\Contacts\Desktop\i[9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3672408" cy="2097782"/>
          </a:xfrm>
          <a:prstGeom prst="rect">
            <a:avLst/>
          </a:prstGeom>
          <a:noFill/>
        </p:spPr>
      </p:pic>
      <p:pic>
        <p:nvPicPr>
          <p:cNvPr id="3" name="Picture 2" descr="C:\Users\р\Contacts\Desktop\iCAO1S1E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717032"/>
            <a:ext cx="3722737" cy="2673846"/>
          </a:xfrm>
          <a:prstGeom prst="rect">
            <a:avLst/>
          </a:prstGeom>
          <a:noFill/>
        </p:spPr>
      </p:pic>
      <p:pic>
        <p:nvPicPr>
          <p:cNvPr id="4" name="Picture 2" descr="C:\Users\р\Contacts\Desktop\iCA6E60O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861048"/>
            <a:ext cx="3312368" cy="2664296"/>
          </a:xfrm>
          <a:prstGeom prst="rect">
            <a:avLst/>
          </a:prstGeom>
          <a:noFill/>
        </p:spPr>
      </p:pic>
      <p:pic>
        <p:nvPicPr>
          <p:cNvPr id="5" name="Picture 2" descr="C:\Users\р\Contacts\Desktop\iCA8NTKTU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260648"/>
            <a:ext cx="3816424" cy="20257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32656"/>
          <a:ext cx="8435280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5904656" cy="4900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Фонетическая зарядка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649491"/>
          </a:xfrm>
        </p:spPr>
        <p:txBody>
          <a:bodyPr/>
          <a:lstStyle/>
          <a:p>
            <a:pPr>
              <a:buNone/>
            </a:pPr>
            <a:r>
              <a:rPr lang="en-US" sz="6600" dirty="0" smtClean="0"/>
              <a:t>[w]   [</a:t>
            </a:r>
            <a:r>
              <a:rPr lang="ru-RU" sz="6600" dirty="0" err="1" smtClean="0"/>
              <a:t>ӕ</a:t>
            </a:r>
            <a:r>
              <a:rPr lang="en-US" sz="6600" dirty="0" smtClean="0"/>
              <a:t>]   [ʤ]   [</a:t>
            </a:r>
            <a:r>
              <a:rPr lang="ru-RU" sz="6600" dirty="0" smtClean="0"/>
              <a:t>Ө</a:t>
            </a:r>
            <a:r>
              <a:rPr lang="en-US" sz="6600" dirty="0" smtClean="0"/>
              <a:t>]   [ʃ]   [ʧ]   [</a:t>
            </a:r>
            <a:r>
              <a:rPr lang="el-GR" sz="6600" dirty="0" smtClean="0"/>
              <a:t>Ͻ</a:t>
            </a:r>
            <a:r>
              <a:rPr lang="en-US" sz="6600" dirty="0" smtClean="0"/>
              <a:t>]   [ŋ]   [d]</a:t>
            </a:r>
            <a:endParaRPr lang="ru-RU" sz="6600" dirty="0"/>
          </a:p>
        </p:txBody>
      </p:sp>
      <p:pic>
        <p:nvPicPr>
          <p:cNvPr id="1026" name="Picture 2" descr="C:\Users\р\Contacts\Desktop\4ba7f3c3e1eb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789040"/>
            <a:ext cx="2687960" cy="2376265"/>
          </a:xfrm>
          <a:prstGeom prst="rect">
            <a:avLst/>
          </a:prstGeom>
          <a:noFill/>
        </p:spPr>
      </p:pic>
      <p:pic>
        <p:nvPicPr>
          <p:cNvPr id="4" name="Picture 2" descr="C:\Users\р\Contacts\Desktop\iCA7CJYZ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356992"/>
            <a:ext cx="2880320" cy="2241798"/>
          </a:xfrm>
          <a:prstGeom prst="rect">
            <a:avLst/>
          </a:prstGeom>
          <a:noFill/>
        </p:spPr>
      </p:pic>
      <p:pic>
        <p:nvPicPr>
          <p:cNvPr id="5" name="Picture 2" descr="C:\Users\р\Contacts\Desktop\iCA1FU1C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356992"/>
            <a:ext cx="2664296" cy="1809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What is this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/>
              <a:t>This is a Kremlin tower.</a:t>
            </a:r>
          </a:p>
          <a:p>
            <a:pPr>
              <a:buNone/>
            </a:pPr>
            <a:r>
              <a:rPr lang="en-US" sz="4800" b="1" dirty="0" smtClean="0"/>
              <a:t>It is big.</a:t>
            </a:r>
          </a:p>
          <a:p>
            <a:pPr>
              <a:buNone/>
            </a:pPr>
            <a:r>
              <a:rPr lang="en-US" sz="4800" b="1" dirty="0" smtClean="0"/>
              <a:t>It is old.</a:t>
            </a:r>
            <a:endParaRPr lang="ru-RU" sz="4800" b="1" dirty="0" smtClean="0"/>
          </a:p>
          <a:p>
            <a:pPr>
              <a:buNone/>
            </a:pPr>
            <a:endParaRPr lang="ru-RU" sz="4800" dirty="0"/>
          </a:p>
        </p:txBody>
      </p:sp>
      <p:pic>
        <p:nvPicPr>
          <p:cNvPr id="1026" name="Picture 2" descr="C:\Users\р\Contacts\Desktop\i[8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204864"/>
            <a:ext cx="3888432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To have got …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6000" dirty="0" smtClean="0"/>
              <a:t>I </a:t>
            </a:r>
            <a:r>
              <a:rPr lang="en-US" sz="6000" dirty="0" smtClean="0">
                <a:solidFill>
                  <a:srgbClr val="FF0000"/>
                </a:solidFill>
              </a:rPr>
              <a:t>have got </a:t>
            </a:r>
            <a:r>
              <a:rPr lang="en-US" sz="6000" dirty="0" smtClean="0"/>
              <a:t>a book.</a:t>
            </a:r>
          </a:p>
          <a:p>
            <a:pPr marL="514350" indent="-514350">
              <a:buAutoNum type="arabicPeriod"/>
            </a:pPr>
            <a:r>
              <a:rPr lang="en-US" sz="6000" dirty="0" smtClean="0">
                <a:solidFill>
                  <a:srgbClr val="FF0000"/>
                </a:solidFill>
              </a:rPr>
              <a:t>Have</a:t>
            </a:r>
            <a:r>
              <a:rPr lang="en-US" sz="6000" dirty="0" smtClean="0"/>
              <a:t> you </a:t>
            </a:r>
            <a:r>
              <a:rPr lang="en-US" sz="6000" dirty="0" smtClean="0">
                <a:solidFill>
                  <a:srgbClr val="FF0000"/>
                </a:solidFill>
              </a:rPr>
              <a:t>got</a:t>
            </a:r>
            <a:r>
              <a:rPr lang="en-US" sz="6000" dirty="0" smtClean="0"/>
              <a:t> a book</a:t>
            </a:r>
            <a:r>
              <a:rPr lang="ru-RU" sz="6000" dirty="0" smtClean="0"/>
              <a:t>?</a:t>
            </a:r>
          </a:p>
          <a:p>
            <a:pPr marL="514350" indent="-514350">
              <a:buAutoNum type="arabicPeriod"/>
            </a:pPr>
            <a:r>
              <a:rPr lang="en-US" sz="6000" dirty="0" smtClean="0"/>
              <a:t>Yes, I have.</a:t>
            </a:r>
          </a:p>
          <a:p>
            <a:pPr marL="514350" indent="-514350">
              <a:buAutoNum type="arabicPeriod"/>
            </a:pPr>
            <a:r>
              <a:rPr lang="en-US" sz="6000" dirty="0" smtClean="0"/>
              <a:t>No, I haven’t</a:t>
            </a:r>
            <a:endParaRPr lang="ru-RU" sz="6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Has got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– </a:t>
            </a:r>
            <a:r>
              <a:rPr lang="en-US" b="1" dirty="0" smtClean="0"/>
              <a:t>he, she, it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5400" dirty="0" smtClean="0"/>
              <a:t>He </a:t>
            </a:r>
            <a:r>
              <a:rPr lang="en-US" sz="5400" dirty="0" smtClean="0">
                <a:solidFill>
                  <a:srgbClr val="FF0000"/>
                </a:solidFill>
              </a:rPr>
              <a:t>has got </a:t>
            </a:r>
            <a:r>
              <a:rPr lang="en-US" sz="5400" dirty="0" smtClean="0"/>
              <a:t>a cat.</a:t>
            </a:r>
          </a:p>
          <a:p>
            <a:pPr marL="514350" indent="-514350">
              <a:buAutoNum type="arabicPeriod"/>
            </a:pPr>
            <a:r>
              <a:rPr lang="en-US" sz="5400" dirty="0" smtClean="0"/>
              <a:t>She </a:t>
            </a:r>
            <a:r>
              <a:rPr lang="en-US" sz="5400" dirty="0" smtClean="0">
                <a:solidFill>
                  <a:srgbClr val="FF0000"/>
                </a:solidFill>
              </a:rPr>
              <a:t>has got </a:t>
            </a:r>
            <a:r>
              <a:rPr lang="en-US" sz="5400" dirty="0" smtClean="0"/>
              <a:t>a cat.</a:t>
            </a:r>
          </a:p>
          <a:p>
            <a:pPr marL="514350" indent="-514350">
              <a:buAutoNum type="arabicPeriod"/>
            </a:pPr>
            <a:r>
              <a:rPr lang="en-US" sz="5400" dirty="0" smtClean="0">
                <a:solidFill>
                  <a:srgbClr val="FF0000"/>
                </a:solidFill>
              </a:rPr>
              <a:t>Has</a:t>
            </a:r>
            <a:r>
              <a:rPr lang="en-US" sz="5400" dirty="0" smtClean="0"/>
              <a:t> he got a cat</a:t>
            </a:r>
            <a:r>
              <a:rPr lang="ru-RU" sz="5400" dirty="0" smtClean="0"/>
              <a:t>?</a:t>
            </a:r>
          </a:p>
          <a:p>
            <a:pPr marL="514350" indent="-514350">
              <a:buAutoNum type="arabicPeriod"/>
            </a:pPr>
            <a:r>
              <a:rPr lang="en-US" sz="5400" dirty="0" smtClean="0"/>
              <a:t>Yes, he has.</a:t>
            </a:r>
          </a:p>
          <a:p>
            <a:pPr marL="514350" indent="-514350">
              <a:buAutoNum type="arabicPeriod"/>
            </a:pPr>
            <a:r>
              <a:rPr lang="en-US" sz="5400" dirty="0" smtClean="0"/>
              <a:t>No, he hasn’t.</a:t>
            </a:r>
            <a:endParaRPr lang="ru-RU" sz="5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/>
              <a:t>Canada                                               USA</a:t>
            </a:r>
            <a:endParaRPr lang="ru-RU" sz="3600" b="1" dirty="0"/>
          </a:p>
        </p:txBody>
      </p:sp>
      <p:pic>
        <p:nvPicPr>
          <p:cNvPr id="1026" name="Picture 2" descr="C:\Users\р\Contacts\Desktop\iCAZN9Q3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052736"/>
            <a:ext cx="7704856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Great Britain                                 New Zealand</a:t>
            </a:r>
            <a:endParaRPr lang="ru-RU" b="1" dirty="0"/>
          </a:p>
        </p:txBody>
      </p:sp>
      <p:pic>
        <p:nvPicPr>
          <p:cNvPr id="1026" name="Picture 2" descr="C:\Users\р\Contacts\Desktop\iCA9N68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4536504" cy="3249910"/>
          </a:xfrm>
          <a:prstGeom prst="rect">
            <a:avLst/>
          </a:prstGeom>
          <a:noFill/>
        </p:spPr>
      </p:pic>
      <p:pic>
        <p:nvPicPr>
          <p:cNvPr id="2" name="Picture 2" descr="C:\Users\р\Contacts\Desktop\iCAED671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772816"/>
            <a:ext cx="3888432" cy="30338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169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А что у тебя есть?</vt:lpstr>
      <vt:lpstr>А что у тебя есть? (2)</vt:lpstr>
      <vt:lpstr>Презентация PowerPoint</vt:lpstr>
      <vt:lpstr>Фонетическая зарядка</vt:lpstr>
      <vt:lpstr>What is this?</vt:lpstr>
      <vt:lpstr>To have got …</vt:lpstr>
      <vt:lpstr>Has got – he, she, it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 что у тебя есть? -2</dc:title>
  <dc:creator>р</dc:creator>
  <cp:lastModifiedBy>Пользователь</cp:lastModifiedBy>
  <cp:revision>28</cp:revision>
  <dcterms:created xsi:type="dcterms:W3CDTF">2015-10-18T03:31:12Z</dcterms:created>
  <dcterms:modified xsi:type="dcterms:W3CDTF">2023-01-29T17:21:34Z</dcterms:modified>
</cp:coreProperties>
</file>