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sldIdLst>
    <p:sldId id="261" r:id="rId2"/>
    <p:sldId id="266" r:id="rId3"/>
    <p:sldId id="267" r:id="rId4"/>
    <p:sldId id="273" r:id="rId5"/>
    <p:sldId id="264" r:id="rId6"/>
    <p:sldId id="275" r:id="rId7"/>
    <p:sldId id="274" r:id="rId8"/>
    <p:sldId id="272" r:id="rId9"/>
    <p:sldId id="276" r:id="rId10"/>
  </p:sldIdLst>
  <p:sldSz cx="9144000" cy="6858000" type="screen4x3"/>
  <p:notesSz cx="6858000" cy="9144000"/>
  <p:embeddedFontLst>
    <p:embeddedFont>
      <p:font typeface="Calibri" pitchFamily="34" charset="0"/>
      <p:regular r:id="rId11"/>
      <p:bold r:id="rId12"/>
      <p:italic r:id="rId13"/>
      <p:boldItalic r:id="rId1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AB92"/>
    <a:srgbClr val="0000FF"/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 autoAdjust="0"/>
    <p:restoredTop sz="94660"/>
  </p:normalViewPr>
  <p:slideViewPr>
    <p:cSldViewPr>
      <p:cViewPr>
        <p:scale>
          <a:sx n="70" d="100"/>
          <a:sy n="70" d="100"/>
        </p:scale>
        <p:origin x="-828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21.02.2018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1" y="4071942"/>
            <a:ext cx="5429288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214546" y="1142984"/>
            <a:ext cx="430970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Затейникова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Ирина Алексеевна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МОУ «Горская ООШ»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Тихвинского района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Ленинградской области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7982378"/>
      </p:ext>
    </p:extLst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00298" y="1285860"/>
            <a:ext cx="38974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Тема урока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2714620"/>
            <a:ext cx="82868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«Согласные звуки [</a:t>
            </a:r>
            <a:r>
              <a:rPr lang="ru-RU" sz="3600" b="1" dirty="0" err="1" smtClean="0"/>
              <a:t>н</a:t>
            </a:r>
            <a:r>
              <a:rPr lang="ru-RU" sz="3600" b="1" dirty="0" smtClean="0"/>
              <a:t>], [</a:t>
            </a:r>
            <a:r>
              <a:rPr lang="ru-RU" sz="3600" b="1" dirty="0" err="1" smtClean="0"/>
              <a:t>н</a:t>
            </a:r>
            <a:r>
              <a:rPr lang="ru-RU" sz="3600" b="1" dirty="0" smtClean="0"/>
              <a:t>’], буквы Н, </a:t>
            </a:r>
            <a:r>
              <a:rPr lang="ru-RU" sz="3600" b="1" dirty="0" err="1" smtClean="0"/>
              <a:t>н</a:t>
            </a:r>
            <a:r>
              <a:rPr lang="ru-RU" sz="3600" b="1" dirty="0" smtClean="0"/>
              <a:t>».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88973250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Выноска-облако 9"/>
          <p:cNvSpPr/>
          <p:nvPr/>
        </p:nvSpPr>
        <p:spPr>
          <a:xfrm>
            <a:off x="4357686" y="857232"/>
            <a:ext cx="4429156" cy="2714644"/>
          </a:xfrm>
          <a:prstGeom prst="cloudCallout">
            <a:avLst>
              <a:gd name="adj1" fmla="val -33467"/>
              <a:gd name="adj2" fmla="val -35033"/>
            </a:avLst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928670"/>
            <a:ext cx="3025775" cy="300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4714884"/>
            <a:ext cx="88265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4714884"/>
            <a:ext cx="88265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857752" y="1357298"/>
            <a:ext cx="3857652" cy="1307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Есть всегда он у людей,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Есть всегда у кораблей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всегда он у людей,</a:t>
            </a: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Есть всегда у кораблей.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всегда он у людей,</a:t>
            </a: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Есть всегда у кораблей.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714884"/>
            <a:ext cx="88265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4714884"/>
            <a:ext cx="88265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hp\Documents\nos-korably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4357694"/>
            <a:ext cx="2762248" cy="207168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1" descr="F:\1 класс\конь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000108"/>
            <a:ext cx="4091243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ыноска-облако 3"/>
          <p:cNvSpPr/>
          <p:nvPr/>
        </p:nvSpPr>
        <p:spPr>
          <a:xfrm>
            <a:off x="0" y="1000108"/>
            <a:ext cx="4643470" cy="2714644"/>
          </a:xfrm>
          <a:prstGeom prst="cloudCallout">
            <a:avLst>
              <a:gd name="adj1" fmla="val 47648"/>
              <a:gd name="adj2" fmla="val -46093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42910" y="1357298"/>
            <a:ext cx="400052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Сани возит он в мороз,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 жару — телегу, воз,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Любит сено и траву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 и как его зовут?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4643446"/>
            <a:ext cx="1285884" cy="1214446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071802" y="4643446"/>
            <a:ext cx="1285884" cy="121444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357686" y="4643446"/>
            <a:ext cx="1285884" cy="121444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357686" y="4643446"/>
            <a:ext cx="1285884" cy="121444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973250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27" grpId="0"/>
      <p:bldP spid="5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user_file_59f0618436b64_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8643998" cy="6447861"/>
          </a:xfrm>
          <a:prstGeom prst="rect">
            <a:avLst/>
          </a:prstGeom>
        </p:spPr>
      </p:pic>
      <p:pic>
        <p:nvPicPr>
          <p:cNvPr id="7" name="Рисунок 6" descr="ннннн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1357298"/>
            <a:ext cx="2935224" cy="3962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86446" y="4857760"/>
            <a:ext cx="311816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букве Н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я как на лесенке.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Сижу и распеваю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песенки</a:t>
            </a:r>
            <a:r>
              <a:rPr lang="ru-RU" b="1" dirty="0" smtClean="0"/>
              <a:t>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1"/>
          <p:cNvPicPr>
            <a:picLocks noChangeAspect="1" noChangeArrowheads="1"/>
          </p:cNvPicPr>
          <p:nvPr/>
        </p:nvPicPr>
        <p:blipFill>
          <a:blip r:embed="rId2"/>
          <a:srcRect l="19807" t="8733" r="19693" b="5167"/>
          <a:stretch>
            <a:fillRect/>
          </a:stretch>
        </p:blipFill>
        <p:spPr bwMode="auto">
          <a:xfrm>
            <a:off x="928662" y="214290"/>
            <a:ext cx="7572428" cy="6459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3817557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/>
          <a:srcRect l="12218" t="12305" r="12625"/>
          <a:stretch>
            <a:fillRect/>
          </a:stretch>
        </p:blipFill>
        <p:spPr bwMode="auto">
          <a:xfrm>
            <a:off x="1428728" y="1000108"/>
            <a:ext cx="5494774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89732505"/>
      </p:ext>
    </p:extLst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1920223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428868"/>
            <a:ext cx="1928826" cy="1939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429132"/>
            <a:ext cx="189817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571736" y="785794"/>
            <a:ext cx="60722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Урок понравился. Мне всё                   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понятно. Я молодец.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14612" y="2714620"/>
            <a:ext cx="61436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 меня не всё получилось.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Но я старался.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43174" y="4786322"/>
            <a:ext cx="39290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Мне надо быть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внимательней.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973250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857364"/>
            <a:ext cx="75009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урок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9732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1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33CC"/>
      </a:hlink>
      <a:folHlink>
        <a:srgbClr val="0033C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121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Times New Roman</vt:lpstr>
      <vt:lpstr>Calibri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Школьный</dc:title>
  <dc:creator>Фокина Лидия Петровна</dc:creator>
  <cp:keywords>Шаблон презентации</cp:keywords>
  <cp:lastModifiedBy>hp</cp:lastModifiedBy>
  <cp:revision>57</cp:revision>
  <dcterms:created xsi:type="dcterms:W3CDTF">2014-07-06T18:18:01Z</dcterms:created>
  <dcterms:modified xsi:type="dcterms:W3CDTF">2018-02-21T20:18:33Z</dcterms:modified>
</cp:coreProperties>
</file>