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0" r:id="rId7"/>
    <p:sldId id="267" r:id="rId8"/>
    <p:sldId id="268" r:id="rId9"/>
    <p:sldId id="269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973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3350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256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739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11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501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009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78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048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317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358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E5636-EC80-4548-89AF-A92A78FA683C}" type="datetimeFigureOut">
              <a:rPr lang="ru-RU" smtClean="0"/>
              <a:t>24.06.2015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F3AB7-8D09-4006-BB59-35FA6CA681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856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7" Target="../media/image6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5.jpeg" Type="http://schemas.openxmlformats.org/officeDocument/2006/relationships/image"/><Relationship Id="rId5" Target="../media/image4.jpeg" Type="http://schemas.openxmlformats.org/officeDocument/2006/relationships/image"/><Relationship Id="rId4" Target="../media/image3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35.png" Type="http://schemas.openxmlformats.org/officeDocument/2006/relationships/image"/><Relationship Id="rId7" Target="../media/image57.jpeg" Type="http://schemas.openxmlformats.org/officeDocument/2006/relationships/image"/><Relationship Id="rId2" Target="../media/image53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6.jpeg" Type="http://schemas.openxmlformats.org/officeDocument/2006/relationships/image"/><Relationship Id="rId5" Target="../media/image55.jpeg" Type="http://schemas.openxmlformats.org/officeDocument/2006/relationships/image"/><Relationship Id="rId4" Target="../media/image54.pn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59.png" Type="http://schemas.openxmlformats.org/officeDocument/2006/relationships/image"/><Relationship Id="rId7" Target="../media/image63.png" Type="http://schemas.openxmlformats.org/officeDocument/2006/relationships/image"/><Relationship Id="rId2" Target="../media/image58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2.png" Type="http://schemas.openxmlformats.org/officeDocument/2006/relationships/image"/><Relationship Id="rId5" Target="../media/image61.png" Type="http://schemas.openxmlformats.org/officeDocument/2006/relationships/image"/><Relationship Id="rId4" Target="../media/image60.pn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65.png" Type="http://schemas.openxmlformats.org/officeDocument/2006/relationships/image"/><Relationship Id="rId7" Target="../media/image69.jpeg" Type="http://schemas.openxmlformats.org/officeDocument/2006/relationships/image"/><Relationship Id="rId2" Target="../media/image64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8.jpeg" Type="http://schemas.openxmlformats.org/officeDocument/2006/relationships/image"/><Relationship Id="rId5" Target="../media/image67.jpeg" Type="http://schemas.openxmlformats.org/officeDocument/2006/relationships/image"/><Relationship Id="rId4" Target="../media/image66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70.jpeg" Type="http://schemas.openxmlformats.org/officeDocument/2006/relationships/image"/><Relationship Id="rId7" Target="../media/image74.png" Type="http://schemas.openxmlformats.org/officeDocument/2006/relationships/image"/><Relationship Id="rId2" Target="../media/image8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3.jpeg" Type="http://schemas.openxmlformats.org/officeDocument/2006/relationships/image"/><Relationship Id="rId5" Target="../media/image72.jpeg" Type="http://schemas.openxmlformats.org/officeDocument/2006/relationships/image"/><Relationship Id="rId4" Target="../media/image71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76.jpeg" Type="http://schemas.openxmlformats.org/officeDocument/2006/relationships/image"/><Relationship Id="rId7" Target="../media/image80.jpeg" Type="http://schemas.openxmlformats.org/officeDocument/2006/relationships/image"/><Relationship Id="rId2" Target="../media/image75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9.jpeg" Type="http://schemas.openxmlformats.org/officeDocument/2006/relationships/image"/><Relationship Id="rId5" Target="../media/image78.jpeg" Type="http://schemas.openxmlformats.org/officeDocument/2006/relationships/image"/><Relationship Id="rId4" Target="../media/image77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3" Target="../media/image8.png" Type="http://schemas.openxmlformats.org/officeDocument/2006/relationships/image"/><Relationship Id="rId7" Target="../media/image12.pn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1.png" Type="http://schemas.openxmlformats.org/officeDocument/2006/relationships/image"/><Relationship Id="rId5" Target="../media/image10.png" Type="http://schemas.openxmlformats.org/officeDocument/2006/relationships/image"/><Relationship Id="rId4" Target="../media/image9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7" Target="../media/image18.jpe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7.jpeg" Type="http://schemas.openxmlformats.org/officeDocument/2006/relationships/image"/><Relationship Id="rId5" Target="../media/image16.jpeg" Type="http://schemas.openxmlformats.org/officeDocument/2006/relationships/image"/><Relationship Id="rId4" Target="../media/image15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7" Target="../media/image24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3.jpeg" Type="http://schemas.openxmlformats.org/officeDocument/2006/relationships/image"/><Relationship Id="rId5" Target="../media/image22.jpeg" Type="http://schemas.openxmlformats.org/officeDocument/2006/relationships/image"/><Relationship Id="rId4" Target="../media/image21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7" Target="../media/image30.jpeg" Type="http://schemas.openxmlformats.org/officeDocument/2006/relationships/image"/><Relationship Id="rId2" Target="../media/image25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9.jpeg" Type="http://schemas.openxmlformats.org/officeDocument/2006/relationships/image"/><Relationship Id="rId5" Target="../media/image28.jpeg" Type="http://schemas.openxmlformats.org/officeDocument/2006/relationships/image"/><Relationship Id="rId4" Target="../media/image27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7" Target="../media/image35.png" Type="http://schemas.openxmlformats.org/officeDocument/2006/relationships/image"/><Relationship Id="rId2" Target="../media/image3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4.jpeg" Type="http://schemas.openxmlformats.org/officeDocument/2006/relationships/image"/><Relationship Id="rId5" Target="../media/image33.jpeg" Type="http://schemas.openxmlformats.org/officeDocument/2006/relationships/image"/><Relationship Id="rId4" Target="../media/image25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37.jpeg" Type="http://schemas.openxmlformats.org/officeDocument/2006/relationships/image"/><Relationship Id="rId7" Target="../media/image40.png" Type="http://schemas.openxmlformats.org/officeDocument/2006/relationships/image"/><Relationship Id="rId2" Target="../media/image36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5.png" Type="http://schemas.openxmlformats.org/officeDocument/2006/relationships/image"/><Relationship Id="rId5" Target="../media/image39.png" Type="http://schemas.openxmlformats.org/officeDocument/2006/relationships/image"/><Relationship Id="rId4" Target="../media/image38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42.jpeg" Type="http://schemas.openxmlformats.org/officeDocument/2006/relationships/image"/><Relationship Id="rId7" Target="../media/image46.jpeg" Type="http://schemas.openxmlformats.org/officeDocument/2006/relationships/image"/><Relationship Id="rId2" Target="../media/image4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45.jpeg" Type="http://schemas.openxmlformats.org/officeDocument/2006/relationships/image"/><Relationship Id="rId5" Target="../media/image44.jpeg" Type="http://schemas.openxmlformats.org/officeDocument/2006/relationships/image"/><Relationship Id="rId4" Target="../media/image43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7" Target="../media/image52.pn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51.jpeg" Type="http://schemas.openxmlformats.org/officeDocument/2006/relationships/image"/><Relationship Id="rId5" Target="../media/image50.jpeg" Type="http://schemas.openxmlformats.org/officeDocument/2006/relationships/image"/><Relationship Id="rId4" Target="../media/image49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3541" y="188641"/>
            <a:ext cx="8352928" cy="1566173"/>
          </a:xfrm>
        </p:spPr>
        <p:txBody>
          <a:bodyPr/>
          <a:lstStyle/>
          <a:p>
            <a:r>
              <a:rPr b="1" dirty="0" lang="ru-RU" smtClean="0">
                <a:solidFill>
                  <a:srgbClr val="00B050"/>
                </a:solidFill>
                <a:latin charset="0" pitchFamily="66" typeface="Monotype Corsiva"/>
                <a:ea charset="0" pitchFamily="18" typeface="Cambria Math"/>
                <a:cs charset="-78" pitchFamily="2" typeface="Sakkal Majalla"/>
              </a:rPr>
              <a:t>Варим суп.</a:t>
            </a:r>
            <a:r>
              <a:rPr dirty="0" lang="ru-RU" smtClean="0"/>
              <a:t/>
            </a:r>
            <a:br>
              <a:rPr dirty="0" lang="ru-RU" smtClean="0"/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r>
              <a:rPr dirty="0" err="1" lang="ru-RU" smtClean="0"/>
              <a:t>Кастр</a:t>
            </a:r>
            <a:r>
              <a:rPr dirty="0" lang="ru-RU" smtClean="0"/>
              <a:t>, </a:t>
            </a:r>
            <a:r>
              <a:rPr dirty="0" err="1" lang="ru-RU" smtClean="0"/>
              <a:t>картоф</a:t>
            </a:r>
            <a:r>
              <a:rPr dirty="0" lang="ru-RU" smtClean="0"/>
              <a:t>, </a:t>
            </a:r>
            <a:r>
              <a:rPr dirty="0" err="1" lang="ru-RU" smtClean="0"/>
              <a:t>марковь,лук</a:t>
            </a:r>
            <a:r>
              <a:rPr dirty="0" lang="ru-RU" smtClean="0"/>
              <a:t>, </a:t>
            </a:r>
            <a:r>
              <a:rPr dirty="0" err="1" lang="ru-RU" smtClean="0"/>
              <a:t>масло,груша</a:t>
            </a:r>
            <a:endParaRPr dirty="0" lang="ru-RU"/>
          </a:p>
        </p:txBody>
      </p:sp>
      <p:pic>
        <p:nvPicPr>
          <p:cNvPr descr="C:\Users\admin\Downloads\скачанные файлы (1).jpg" id="4098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92275"/>
            <a:ext cx="257175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wnloads\скачанные файлы (7).jpg" id="4099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496" y="1692275"/>
            <a:ext cx="2982913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wnloads\скачанные файлы (6).jpg" id="4100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7" r="127" t="92"/>
          <a:stretch/>
        </p:blipFill>
        <p:spPr bwMode="auto">
          <a:xfrm rot="19531029">
            <a:off x="1305360" y="4103442"/>
            <a:ext cx="744703" cy="231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wnloads\скачанные файлы (8).jpg" id="4101" name="Picture 5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9766" y="4096313"/>
            <a:ext cx="2982913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wnloads\скачанные файлы (12).jpg" id="4102" name="Picture 6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754"/>
          <a:stretch/>
        </p:blipFill>
        <p:spPr bwMode="auto">
          <a:xfrm>
            <a:off x="6372200" y="3837793"/>
            <a:ext cx="2295168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246" y="2097087"/>
            <a:ext cx="2889250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423652"/>
              </p:ext>
            </p:extLst>
          </p:nvPr>
        </p:nvGraphicFramePr>
        <p:xfrm>
          <a:off x="323528" y="1844824"/>
          <a:ext cx="8568952" cy="4716524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736304"/>
                <a:gridCol w="3168352"/>
                <a:gridCol w="2664296"/>
              </a:tblGrid>
              <a:tr h="2304256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1226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838413"/>
      </p:ext>
    </p:extLst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00B050"/>
                </a:solidFill>
                <a:latin charset="0" pitchFamily="66" typeface="Monotype Corsiva"/>
              </a:rPr>
              <a:t>Посади дерево.</a:t>
            </a:r>
            <a:r>
              <a:rPr b="1" dirty="0" lang="ru-RU" smtClean="0" sz="4000">
                <a:solidFill>
                  <a:srgbClr val="00B050"/>
                </a:solidFill>
                <a:latin charset="0" pitchFamily="66" typeface="Monotype Corsiva"/>
              </a:rPr>
              <a:t/>
            </a:r>
            <a:br>
              <a:rPr b="1" dirty="0" lang="ru-RU" smtClean="0" sz="4000">
                <a:solidFill>
                  <a:srgbClr val="00B050"/>
                </a:solidFill>
                <a:latin charset="0" pitchFamily="66" typeface="Monotype Corsiva"/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id="7170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" l="34" r="89" t="147"/>
          <a:stretch/>
        </p:blipFill>
        <p:spPr bwMode="auto">
          <a:xfrm rot="20154442">
            <a:off x="1145973" y="3803391"/>
            <a:ext cx="1406940" cy="2777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admin\Downloads\landofart.ru-kran.png" id="7171" name="Picture 3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149080"/>
            <a:ext cx="1545729" cy="2086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280" y="1628800"/>
            <a:ext cx="1974850" cy="2395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772" y="2132856"/>
            <a:ext cx="1701575" cy="1576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293096"/>
            <a:ext cx="2753841" cy="206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admin\Downloads\i (4).jpg" id="1027" name="Picture 3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792" y="1952125"/>
            <a:ext cx="1994512" cy="1937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239630"/>
              </p:ext>
            </p:extLst>
          </p:nvPr>
        </p:nvGraphicFramePr>
        <p:xfrm>
          <a:off x="251520" y="1556792"/>
          <a:ext cx="8640960" cy="504056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880320"/>
                <a:gridCol w="2448272"/>
                <a:gridCol w="3312368"/>
              </a:tblGrid>
              <a:tr h="2440384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0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4805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Шьем брюки.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Что лишнее?</a:t>
            </a:r>
            <a:endParaRPr lang="ru-RU" sz="36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2137" y="4022168"/>
            <a:ext cx="2897724" cy="2234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admin\Downloads\91478041_Delph_pure_spirit_el__43_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42804">
            <a:off x="1169680" y="3712796"/>
            <a:ext cx="1427609" cy="301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dmin\Downloads\0_9682c_89d9a80e_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79634">
            <a:off x="788523" y="2014420"/>
            <a:ext cx="1632937" cy="164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\Downloads\0_9002d_3379fb34_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394" y="1866242"/>
            <a:ext cx="2955210" cy="1950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\Downloads\0_a1b9c_3e3125b9_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2089">
            <a:off x="3248846" y="4085632"/>
            <a:ext cx="2016224" cy="227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090" y="1742345"/>
            <a:ext cx="2056631" cy="2065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896316"/>
              </p:ext>
            </p:extLst>
          </p:nvPr>
        </p:nvGraphicFramePr>
        <p:xfrm>
          <a:off x="251520" y="1484783"/>
          <a:ext cx="8640960" cy="51125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320"/>
                <a:gridCol w="2520280"/>
                <a:gridCol w="3240360"/>
              </a:tblGrid>
              <a:tr h="23074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511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0904585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FF9900"/>
                </a:solidFill>
                <a:latin charset="0" pitchFamily="66" typeface="Monotype Corsiva"/>
              </a:rPr>
              <a:t>Жарим котлеты.</a:t>
            </a:r>
            <a:r>
              <a:rPr b="1" dirty="0" lang="ru-RU" smtClean="0" sz="4000">
                <a:solidFill>
                  <a:srgbClr val="FF9900"/>
                </a:solidFill>
                <a:latin charset="0" pitchFamily="66" typeface="Monotype Corsiva"/>
              </a:rPr>
              <a:t/>
            </a:r>
            <a:br>
              <a:rPr b="1" dirty="0" lang="ru-RU" smtClean="0" sz="4000">
                <a:solidFill>
                  <a:srgbClr val="FF9900"/>
                </a:solidFill>
                <a:latin charset="0" pitchFamily="66" typeface="Monotype Corsiva"/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descr="C:\Users\admin\Downloads\images.jpg" id="3075" name="Picture 3"/>
          <p:cNvPicPr>
            <a:picLocks noChangeArrowheads="1"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517" y="2239388"/>
            <a:ext cx="3114675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516216" y="2101408"/>
            <a:ext cx="2103437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6" t="540"/>
          <a:stretch/>
        </p:blipFill>
        <p:spPr bwMode="auto">
          <a:xfrm>
            <a:off x="483223" y="2179708"/>
            <a:ext cx="2570239" cy="149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2" t="140"/>
          <a:stretch/>
        </p:blipFill>
        <p:spPr bwMode="auto">
          <a:xfrm>
            <a:off x="3053462" y="4629612"/>
            <a:ext cx="2488971" cy="1715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" r="875"/>
          <a:stretch/>
        </p:blipFill>
        <p:spPr bwMode="auto">
          <a:xfrm>
            <a:off x="827584" y="4149080"/>
            <a:ext cx="1382699" cy="2219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admin\Downloads\new_71065551_l_151.jpeg" id="1026" name="Picture 2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33056"/>
            <a:ext cx="1792224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850602"/>
              </p:ext>
            </p:extLst>
          </p:nvPr>
        </p:nvGraphicFramePr>
        <p:xfrm>
          <a:off x="251520" y="1628800"/>
          <a:ext cx="8640960" cy="4868428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880320"/>
                <a:gridCol w="3024336"/>
                <a:gridCol w="2736304"/>
              </a:tblGrid>
              <a:tr h="2232248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61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4634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Делаем салат.</a:t>
            </a:r>
            <a: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  <a:t/>
            </a:r>
            <a:br>
              <a:rPr lang="ru-RU" sz="40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Что лишнее?</a:t>
            </a:r>
            <a:endParaRPr lang="ru-RU" sz="36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84647"/>
            <a:ext cx="2808312" cy="1998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admin\Downloads\images (5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818043"/>
            <a:ext cx="3240360" cy="190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dmin\Downloads\скачанные файл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699" y="1818043"/>
            <a:ext cx="2143125" cy="233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admin\Downloads\скачанные файлы (5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93096"/>
            <a:ext cx="2133600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166" y="4319059"/>
            <a:ext cx="1384300" cy="221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029" y="4216463"/>
            <a:ext cx="2014463" cy="23454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723212"/>
              </p:ext>
            </p:extLst>
          </p:nvPr>
        </p:nvGraphicFramePr>
        <p:xfrm>
          <a:off x="323529" y="1628799"/>
          <a:ext cx="8568951" cy="50588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4335"/>
                <a:gridCol w="2592288"/>
                <a:gridCol w="2952328"/>
              </a:tblGrid>
              <a:tr h="259228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6653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2402158"/>
      </p:ext>
    </p:extLst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lang="ru-RU" smtClean="0"/>
              <a:t>Собери </a:t>
            </a:r>
            <a:r>
              <a:rPr dirty="0" lang="ru-RU" smtClean="0"/>
              <a:t>стол.</a:t>
            </a:r>
            <a:endParaRPr dirty="0" lang="ru-RU"/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2617948" cy="1792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admin\Downloads\i.jpg" id="2053" name="Picture 5"/>
          <p:cNvPicPr>
            <a:picLocks noChangeArrowheads="1" noChangeAspect="1"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4957" y="1991271"/>
            <a:ext cx="219075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" r="359"/>
          <a:stretch/>
        </p:blipFill>
        <p:spPr bwMode="auto">
          <a:xfrm>
            <a:off x="3563888" y="4322788"/>
            <a:ext cx="1890343" cy="2022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175373"/>
            <a:ext cx="2513446" cy="151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" l="1138" r="197" t="208"/>
          <a:stretch/>
        </p:blipFill>
        <p:spPr bwMode="auto">
          <a:xfrm>
            <a:off x="6876256" y="3708921"/>
            <a:ext cx="1368152" cy="2630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16" y="4044068"/>
            <a:ext cx="2895600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9363336"/>
              </p:ext>
            </p:extLst>
          </p:nvPr>
        </p:nvGraphicFramePr>
        <p:xfrm>
          <a:off x="323529" y="1397000"/>
          <a:ext cx="8568950" cy="494846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3096343"/>
                <a:gridCol w="2880320"/>
                <a:gridCol w="2592287"/>
              </a:tblGrid>
              <a:tr h="2474230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7423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613413"/>
      </p:ext>
    </p:extLst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C00000"/>
                </a:solidFill>
                <a:latin charset="0" pitchFamily="66" typeface="Monotype Corsiva"/>
              </a:rPr>
              <a:t>Варим компот.</a:t>
            </a:r>
            <a:br>
              <a:rPr b="1" dirty="0" lang="ru-RU" smtClean="0">
                <a:solidFill>
                  <a:srgbClr val="C00000"/>
                </a:solidFill>
                <a:latin charset="0" pitchFamily="66" typeface="Monotype Corsiva"/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id="1027" name="Picture 3"/>
          <p:cNvPicPr>
            <a:picLocks noChangeArrowheads="1" noChangeAspect="1"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90" y="1897577"/>
            <a:ext cx="2925082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989800"/>
            <a:ext cx="2473911" cy="1759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1757657"/>
            <a:ext cx="2088233" cy="1973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03288">
            <a:off x="3280344" y="3489784"/>
            <a:ext cx="3163887" cy="327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429" y="4328354"/>
            <a:ext cx="2451100" cy="1951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821" l="88087" r="-97534" t="-106930"/>
          <a:stretch/>
        </p:blipFill>
        <p:spPr bwMode="auto">
          <a:xfrm>
            <a:off x="3124200" y="2651761"/>
            <a:ext cx="2895600" cy="1397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6" r="9644" t="13259"/>
          <a:stretch/>
        </p:blipFill>
        <p:spPr bwMode="auto">
          <a:xfrm rot="20901579">
            <a:off x="445134" y="4587942"/>
            <a:ext cx="2690179" cy="14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792481"/>
              </p:ext>
            </p:extLst>
          </p:nvPr>
        </p:nvGraphicFramePr>
        <p:xfrm>
          <a:off x="323526" y="1556792"/>
          <a:ext cx="8568954" cy="5012444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3168354"/>
                <a:gridCol w="2544282"/>
                <a:gridCol w="2856318"/>
              </a:tblGrid>
              <a:tr h="2376264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61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3133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Строим  дом.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3600" b="1" dirty="0" smtClean="0">
                <a:latin typeface="Batang" pitchFamily="18" charset="-127"/>
                <a:ea typeface="Batang" pitchFamily="18" charset="-127"/>
              </a:rPr>
              <a:t>Что лишнее?</a:t>
            </a:r>
            <a:endParaRPr lang="ru-RU" sz="3600" b="1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1027" name="Picture 3" descr="C:\Users\admin\Downloads\images (10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735" y="4023562"/>
            <a:ext cx="2043237" cy="247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admin\Downloads\images (9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4148" y="1989659"/>
            <a:ext cx="3056412" cy="203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322" y="2020095"/>
            <a:ext cx="2268564" cy="1703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30" y="4541522"/>
            <a:ext cx="2252367" cy="1735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01676">
            <a:off x="619635" y="1807008"/>
            <a:ext cx="2552356" cy="1916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21879">
            <a:off x="3921925" y="3669941"/>
            <a:ext cx="1187359" cy="2971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26795"/>
              </p:ext>
            </p:extLst>
          </p:nvPr>
        </p:nvGraphicFramePr>
        <p:xfrm>
          <a:off x="251519" y="1556792"/>
          <a:ext cx="8645574" cy="49406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36305"/>
                <a:gridCol w="2952328"/>
                <a:gridCol w="2956941"/>
              </a:tblGrid>
              <a:tr h="240364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370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4507846"/>
      </p:ext>
    </p:extLst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 sz="4000">
                <a:solidFill>
                  <a:srgbClr val="7030A0"/>
                </a:solidFill>
                <a:latin charset="0" pitchFamily="66" typeface="Monotype Corsiva"/>
              </a:rPr>
              <a:t>Доктор</a:t>
            </a:r>
            <a:r>
              <a:rPr b="1" dirty="0" lang="ru-RU" smtClean="0" sz="4000">
                <a:solidFill>
                  <a:srgbClr val="7030A0"/>
                </a:solidFill>
              </a:rPr>
              <a:t>.</a:t>
            </a:r>
            <a:br>
              <a:rPr b="1" dirty="0" lang="ru-RU" smtClean="0" sz="4000">
                <a:solidFill>
                  <a:srgbClr val="7030A0"/>
                </a:solidFill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 marL="0">
              <a:buNone/>
            </a:pPr>
            <a:r>
              <a:rPr dirty="0" lang="ru-RU" smtClean="0"/>
              <a:t> </a:t>
            </a:r>
            <a:endParaRPr dirty="0" lang="ru-RU"/>
          </a:p>
        </p:txBody>
      </p:sp>
      <p:pic>
        <p:nvPicPr>
          <p:cNvPr descr="C:\Users\admin\Downloads\images (99).jpg" id="2050" name="Picture 2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809740"/>
            <a:ext cx="19812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descr="C:\Users\admin\Downloads\images (98).jpg" id="2051" name="Picture 3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8616">
            <a:off x="6474034" y="4093710"/>
            <a:ext cx="1793816" cy="2289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" r="48"/>
          <a:stretch/>
        </p:blipFill>
        <p:spPr bwMode="auto">
          <a:xfrm>
            <a:off x="6444208" y="1809740"/>
            <a:ext cx="2039174" cy="1782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"/>
          <a:stretch/>
        </p:blipFill>
        <p:spPr bwMode="auto">
          <a:xfrm>
            <a:off x="3074732" y="4246188"/>
            <a:ext cx="2170434" cy="191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" l="24"/>
          <a:stretch/>
        </p:blipFill>
        <p:spPr bwMode="auto">
          <a:xfrm>
            <a:off x="566070" y="4153233"/>
            <a:ext cx="2040280" cy="203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96779"/>
            <a:ext cx="2127250" cy="1495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5743451"/>
              </p:ext>
            </p:extLst>
          </p:nvPr>
        </p:nvGraphicFramePr>
        <p:xfrm>
          <a:off x="251520" y="1556792"/>
          <a:ext cx="8640960" cy="504056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880320"/>
                <a:gridCol w="2880320"/>
                <a:gridCol w="2880320"/>
              </a:tblGrid>
              <a:tr h="2520280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028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5951144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6600FF"/>
                </a:solidFill>
                <a:latin charset="0" pitchFamily="66" typeface="Monotype Corsiva"/>
              </a:rPr>
              <a:t>Завариваем чай</a:t>
            </a:r>
            <a:r>
              <a:rPr b="1" dirty="0" lang="ru-RU" smtClean="0">
                <a:solidFill>
                  <a:srgbClr val="6600FF"/>
                </a:solidFill>
              </a:rPr>
              <a:t>.</a:t>
            </a:r>
            <a:r>
              <a:rPr dirty="0" lang="ru-RU" smtClean="0">
                <a:solidFill>
                  <a:srgbClr val="6600FF"/>
                </a:solidFill>
              </a:rPr>
              <a:t/>
            </a:r>
            <a:br>
              <a:rPr dirty="0" lang="ru-RU" smtClean="0">
                <a:solidFill>
                  <a:srgbClr val="6600FF"/>
                </a:solidFill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84168" y="4581128"/>
            <a:ext cx="2664296" cy="19727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988841"/>
            <a:ext cx="2451405" cy="1848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22006"/>
            <a:ext cx="1986621" cy="199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" l="614" r="576" t="488"/>
          <a:stretch/>
        </p:blipFill>
        <p:spPr bwMode="auto">
          <a:xfrm>
            <a:off x="1043608" y="4340581"/>
            <a:ext cx="1562999" cy="1938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4" r="361"/>
          <a:stretch/>
        </p:blipFill>
        <p:spPr bwMode="auto">
          <a:xfrm>
            <a:off x="3707904" y="4446889"/>
            <a:ext cx="1771430" cy="183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63" y="2094080"/>
            <a:ext cx="3109913" cy="17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772471"/>
              </p:ext>
            </p:extLst>
          </p:nvPr>
        </p:nvGraphicFramePr>
        <p:xfrm>
          <a:off x="251520" y="1628800"/>
          <a:ext cx="8640960" cy="492507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880320"/>
                <a:gridCol w="2952328"/>
                <a:gridCol w="2808312"/>
              </a:tblGrid>
              <a:tr h="2462535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  <a:tr h="246253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9496294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C00000"/>
                </a:solidFill>
                <a:latin charset="0" pitchFamily="66" typeface="Monotype Corsiva"/>
              </a:rPr>
              <a:t>Варим варенье.</a:t>
            </a:r>
            <a:r>
              <a:rPr b="1" dirty="0" lang="ru-RU" smtClean="0" sz="4000">
                <a:solidFill>
                  <a:srgbClr val="C00000"/>
                </a:solidFill>
                <a:latin charset="0" pitchFamily="66" typeface="Monotype Corsiva"/>
              </a:rPr>
              <a:t/>
            </a:r>
            <a:br>
              <a:rPr b="1" dirty="0" lang="ru-RU" smtClean="0" sz="4000">
                <a:solidFill>
                  <a:srgbClr val="C00000"/>
                </a:solidFill>
                <a:latin charset="0" pitchFamily="66" typeface="Monotype Corsiva"/>
              </a:rPr>
            </a:br>
            <a:r>
              <a:rPr b="1" dirty="0" lang="ru-RU" smtClean="0" sz="31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1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2" l="79" r="14" t="181"/>
          <a:stretch/>
        </p:blipFill>
        <p:spPr bwMode="auto">
          <a:xfrm>
            <a:off x="431073" y="1844824"/>
            <a:ext cx="2527099" cy="168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" l="946" r="100" t="549"/>
          <a:stretch/>
        </p:blipFill>
        <p:spPr bwMode="auto">
          <a:xfrm>
            <a:off x="800298" y="4237882"/>
            <a:ext cx="1458943" cy="2186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2461" y="4350754"/>
            <a:ext cx="2895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2453576" cy="1575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88841"/>
            <a:ext cx="1711966" cy="1825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071213"/>
              </p:ext>
            </p:extLst>
          </p:nvPr>
        </p:nvGraphicFramePr>
        <p:xfrm>
          <a:off x="251520" y="1556792"/>
          <a:ext cx="8640960" cy="504056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664296"/>
                <a:gridCol w="3096344"/>
                <a:gridCol w="2880320"/>
              </a:tblGrid>
              <a:tr h="2401619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3894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descr="C:\Users\admin\Downloads\landofart.ru-kran.png" id="1026" name="Picture 2"/>
          <p:cNvPicPr>
            <a:picLocks noChangeArrowheads="1" noChangeAspect="1"/>
          </p:cNvPicPr>
          <p:nvPr/>
        </p:nvPicPr>
        <p:blipFill>
          <a:blip cstate="print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864328"/>
            <a:ext cx="1536921" cy="2074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619767"/>
      </p:ext>
    </p:extLst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chemeClr val="accent6">
                    <a:lumMod val="75000"/>
                  </a:schemeClr>
                </a:solidFill>
                <a:latin charset="0" pitchFamily="66" typeface="Monotype Corsiva"/>
              </a:rPr>
              <a:t>Готовим сырники.</a:t>
            </a:r>
            <a:r>
              <a:rPr b="1" dirty="0" lang="ru-RU" smtClean="0" sz="4000">
                <a:solidFill>
                  <a:schemeClr val="accent6">
                    <a:lumMod val="75000"/>
                  </a:schemeClr>
                </a:solidFill>
                <a:latin charset="0" pitchFamily="66" typeface="Monotype Corsiva"/>
              </a:rPr>
              <a:t/>
            </a:r>
            <a:br>
              <a:rPr b="1" dirty="0" lang="ru-RU" smtClean="0" sz="4000">
                <a:solidFill>
                  <a:schemeClr val="accent6">
                    <a:lumMod val="75000"/>
                  </a:schemeClr>
                </a:solidFill>
                <a:latin charset="0" pitchFamily="66" typeface="Monotype Corsiva"/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id="6146" name="Picture 2"/>
          <p:cNvPicPr>
            <a:picLocks noChangeArrowheads="1" noChangeAspect="1"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" t="1045"/>
          <a:stretch/>
        </p:blipFill>
        <p:spPr bwMode="auto">
          <a:xfrm>
            <a:off x="539552" y="1843331"/>
            <a:ext cx="2235742" cy="1779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8840"/>
            <a:ext cx="2231517" cy="1796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rrowheads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" r="131"/>
          <a:stretch/>
        </p:blipFill>
        <p:spPr bwMode="auto">
          <a:xfrm>
            <a:off x="1115616" y="4101034"/>
            <a:ext cx="792088" cy="233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rrowheads="1"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" l="76" r="166" t="122"/>
          <a:stretch/>
        </p:blipFill>
        <p:spPr bwMode="auto">
          <a:xfrm>
            <a:off x="5867413" y="1647194"/>
            <a:ext cx="2724899" cy="2138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13" y="4232302"/>
            <a:ext cx="2895600" cy="207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05064"/>
            <a:ext cx="1686609" cy="2163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741147"/>
              </p:ext>
            </p:extLst>
          </p:nvPr>
        </p:nvGraphicFramePr>
        <p:xfrm>
          <a:off x="251520" y="1556791"/>
          <a:ext cx="8640960" cy="5040560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592288"/>
                <a:gridCol w="3096344"/>
                <a:gridCol w="2952328"/>
              </a:tblGrid>
              <a:tr h="2440384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0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548834"/>
      </p:ext>
    </p:extLst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224136"/>
          </a:xfrm>
        </p:spPr>
        <p:txBody>
          <a:bodyPr>
            <a:normAutofit fontScale="90000"/>
          </a:bodyPr>
          <a:lstStyle/>
          <a:p>
            <a:r>
              <a:rPr b="1" dirty="0" lang="ru-RU" smtClean="0">
                <a:solidFill>
                  <a:srgbClr val="FFC000"/>
                </a:solidFill>
                <a:latin charset="0" pitchFamily="66" typeface="Monotype Corsiva"/>
              </a:rPr>
              <a:t>Печем торт</a:t>
            </a:r>
            <a:r>
              <a:rPr dirty="0" lang="ru-RU" smtClean="0">
                <a:solidFill>
                  <a:srgbClr val="FFC000"/>
                </a:solidFill>
              </a:rPr>
              <a:t>.</a:t>
            </a:r>
            <a:br>
              <a:rPr dirty="0" lang="ru-RU" smtClean="0">
                <a:solidFill>
                  <a:srgbClr val="FFC000"/>
                </a:solidFill>
              </a:rPr>
            </a:br>
            <a:r>
              <a:rPr b="1" dirty="0" lang="ru-RU" smtClean="0" sz="36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600">
              <a:latin charset="-127" pitchFamily="18" typeface="Batang"/>
              <a:ea charset="-127" pitchFamily="18" typeface="Batang"/>
            </a:endParaRPr>
          </a:p>
        </p:txBody>
      </p:sp>
      <p:pic>
        <p:nvPicPr>
          <p:cNvPr id="7172" name="Picture 4"/>
          <p:cNvPicPr>
            <a:picLocks noChangeArrowheads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002" y="2094638"/>
            <a:ext cx="2151297" cy="168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rrowheads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8872" y="1916832"/>
            <a:ext cx="2684789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30" y="4509120"/>
            <a:ext cx="2741326" cy="1795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916832"/>
            <a:ext cx="2313931" cy="2120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rrowheads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" r="190"/>
          <a:stretch/>
        </p:blipFill>
        <p:spPr bwMode="auto">
          <a:xfrm>
            <a:off x="3635896" y="4149079"/>
            <a:ext cx="2061898" cy="2340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rrowheads="1"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271" y="4526549"/>
            <a:ext cx="2263622" cy="17783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688069"/>
              </p:ext>
            </p:extLst>
          </p:nvPr>
        </p:nvGraphicFramePr>
        <p:xfrm>
          <a:off x="323529" y="1772816"/>
          <a:ext cx="8568951" cy="4784389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3024335"/>
                <a:gridCol w="2688299"/>
                <a:gridCol w="2856317"/>
              </a:tblGrid>
              <a:tr h="2237967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4642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825472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918648" cy="1656184"/>
          </a:xfrm>
        </p:spPr>
        <p:txBody>
          <a:bodyPr>
            <a:normAutofit/>
          </a:bodyPr>
          <a:lstStyle/>
          <a:p>
            <a:r>
              <a:rPr b="1" dirty="0" lang="ru-RU" smtClean="0" sz="4000">
                <a:solidFill>
                  <a:srgbClr val="0070C0"/>
                </a:solidFill>
                <a:latin charset="0" pitchFamily="66" typeface="Monotype Corsiva"/>
              </a:rPr>
              <a:t>Делаем мороженое.</a:t>
            </a:r>
            <a:br>
              <a:rPr b="1" dirty="0" lang="ru-RU" smtClean="0" sz="4000">
                <a:solidFill>
                  <a:srgbClr val="0070C0"/>
                </a:solidFill>
                <a:latin charset="0" pitchFamily="66" typeface="Monotype Corsiva"/>
              </a:rPr>
            </a:br>
            <a:r>
              <a:rPr b="1" dirty="0" lang="ru-RU" smtClean="0" sz="3200">
                <a:latin charset="-127" pitchFamily="18" typeface="Batang"/>
                <a:ea charset="-127" pitchFamily="18" typeface="Batang"/>
              </a:rPr>
              <a:t>Что лишнее?</a:t>
            </a:r>
            <a:endParaRPr b="1" dirty="0" lang="ru-RU" sz="3200">
              <a:latin charset="-127" pitchFamily="18" typeface="Batang"/>
              <a:ea charset="-127" pitchFamily="18" typeface="Batang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/>
        <p:txBody>
          <a:bodyPr/>
          <a:lstStyle/>
          <a:p>
            <a:endParaRPr dirty="0" lang="ru-RU"/>
          </a:p>
        </p:txBody>
      </p:sp>
      <p:pic>
        <p:nvPicPr>
          <p:cNvPr id="5122" name="Picture 2"/>
          <p:cNvPicPr>
            <a:picLocks noChangeArrowheads="1"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8" l="435" r="445"/>
          <a:stretch/>
        </p:blipFill>
        <p:spPr bwMode="auto">
          <a:xfrm>
            <a:off x="3419872" y="3894726"/>
            <a:ext cx="2159266" cy="258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" r="235"/>
          <a:stretch/>
        </p:blipFill>
        <p:spPr bwMode="auto">
          <a:xfrm>
            <a:off x="734116" y="4210520"/>
            <a:ext cx="1605636" cy="2264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rrowheads="1"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884164"/>
            <a:ext cx="2316163" cy="212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rrowheads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77431"/>
            <a:ext cx="2502426" cy="187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descr="C:\Users\admin\Downloads\images (89).jpg" id="5127" name="Picture 7"/>
          <p:cNvPicPr>
            <a:picLocks noChangeArrowheads="1"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61254"/>
            <a:ext cx="2686050" cy="1695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/>
          <p:cNvPicPr>
            <a:picLocks noChangeArrowheads="1"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" r="359"/>
          <a:stretch/>
        </p:blipFill>
        <p:spPr bwMode="auto">
          <a:xfrm>
            <a:off x="7164289" y="3894726"/>
            <a:ext cx="1203892" cy="2486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105289"/>
              </p:ext>
            </p:extLst>
          </p:nvPr>
        </p:nvGraphicFramePr>
        <p:xfrm>
          <a:off x="395535" y="1916831"/>
          <a:ext cx="8496945" cy="4544393"/>
        </p:xfrm>
        <a:graphic>
          <a:graphicData uri="http://schemas.openxmlformats.org/drawingml/2006/table">
            <a:tbl>
              <a:tblPr bandRow="1" firstRow="1">
                <a:tableStyleId>{5940675A-B579-460E-94D1-54222C63F5DA}</a:tableStyleId>
              </a:tblPr>
              <a:tblGrid>
                <a:gridCol w="2664297"/>
                <a:gridCol w="3000333"/>
                <a:gridCol w="2832315"/>
              </a:tblGrid>
              <a:tr h="1944217"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0017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69441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</TotalTime>
  <Words>49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Варим суп. Что лишнее?</vt:lpstr>
      <vt:lpstr>Варим компот. Что лишнее?</vt:lpstr>
      <vt:lpstr>Строим  дом. Что лишнее?</vt:lpstr>
      <vt:lpstr>Доктор. Что лишнее?</vt:lpstr>
      <vt:lpstr>Завариваем чай. Что лишнее?</vt:lpstr>
      <vt:lpstr>Варим варенье. Что лишнее?</vt:lpstr>
      <vt:lpstr>Готовим сырники. Что лишнее?</vt:lpstr>
      <vt:lpstr>Печем торт. Что лишнее?</vt:lpstr>
      <vt:lpstr>Делаем мороженое. Что лишнее?</vt:lpstr>
      <vt:lpstr>Посади дерево. Что лишнее?</vt:lpstr>
      <vt:lpstr>Шьем брюки. Что лишнее?</vt:lpstr>
      <vt:lpstr>Жарим котлеты. Что лишнее?</vt:lpstr>
      <vt:lpstr>Делаем салат. Что лишнее?</vt:lpstr>
      <vt:lpstr>Собери стол.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60</cp:revision>
  <dcterms:created xsi:type="dcterms:W3CDTF">2015-06-20T12:39:21Z</dcterms:created>
  <dcterms:modified xsi:type="dcterms:W3CDTF">2015-06-24T14:06:04Z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1252936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