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65" r:id="rId9"/>
    <p:sldId id="262" r:id="rId10"/>
    <p:sldId id="263" r:id="rId11"/>
    <p:sldId id="264" r:id="rId12"/>
    <p:sldId id="261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5" autoAdjust="0"/>
    <p:restoredTop sz="94660"/>
  </p:normalViewPr>
  <p:slideViewPr>
    <p:cSldViewPr snapToGrid="0">
      <p:cViewPr varScale="1">
        <p:scale>
          <a:sx n="73" d="100"/>
          <a:sy n="73" d="100"/>
        </p:scale>
        <p:origin x="498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4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81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93696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4261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1036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1558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648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263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833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774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757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02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896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5496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576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79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A5A56-FCE6-4CFA-95AA-3FA4B0AE04EF}" type="datetimeFigureOut">
              <a:rPr lang="ru-RU" smtClean="0"/>
              <a:t>16.06.2022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8A6B8B3-B12C-4AE0-83B4-8582D95076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36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CD2EDCD-E400-447A-8EC3-00E4A96C29CA}"/>
              </a:ext>
            </a:extLst>
          </p:cNvPr>
          <p:cNvSpPr txBox="1"/>
          <p:nvPr/>
        </p:nvSpPr>
        <p:spPr>
          <a:xfrm>
            <a:off x="258417" y="702366"/>
            <a:ext cx="1193358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ГБПОУ КУШНАРЕНКОВСКИЙ МНОГОПРОФИЛЬНЫЙ ПРОФЕССИОНАЛЬНЫЙ КОЛЛЕДЖ имени Д.Б. МУРЗИНА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Дипломная работа </a:t>
            </a:r>
          </a:p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 «Развитие логического мышления младших школьников в процессе рисования натуры»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студентка 418Б группы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Ахметзянова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Илюза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Ильнуровна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руководитель: Камалова Алина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Айратовна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Кушнаренково 2022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817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1" y="641444"/>
            <a:ext cx="5131560" cy="5568286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25" r="5428" b="15337"/>
          <a:stretch/>
        </p:blipFill>
        <p:spPr bwMode="auto">
          <a:xfrm>
            <a:off x="896414" y="658360"/>
            <a:ext cx="5204133" cy="5551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562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0" y="655094"/>
            <a:ext cx="5172501" cy="5527342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8703" y="655094"/>
            <a:ext cx="4660777" cy="5472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39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7F3D5A-339D-478F-A53D-2E0968A0E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9099" y="2678197"/>
            <a:ext cx="8911687" cy="1280890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</a:t>
            </a:r>
          </a:p>
        </p:txBody>
      </p:sp>
    </p:spTree>
    <p:extLst>
      <p:ext uri="{BB962C8B-B14F-4D97-AF65-F5344CB8AC3E}">
        <p14:creationId xmlns:p14="http://schemas.microsoft.com/office/powerpoint/2010/main" val="186981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23F0FC-C7B1-41B7-834E-9F6073C1208F}"/>
              </a:ext>
            </a:extLst>
          </p:cNvPr>
          <p:cNvSpPr txBox="1"/>
          <p:nvPr/>
        </p:nvSpPr>
        <p:spPr>
          <a:xfrm>
            <a:off x="813976" y="715617"/>
            <a:ext cx="1123225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заключается в том, что в процессе рисования происходит развитие ребенка его познавательных процессов, в процессе рисования с натуры происходит познание ребенка таких понятий как цвет, объем, пространство и т.д. Методика преподавания рисования в общеобразовательных учреждениях в настоящее время развивается очень интенсивно, многими авторами созданы учебно-методические и наглядные пособия по рисунку, композиции и т.д. Впервые за многие годы вышли учебники по изобразительному искусству для начальных и средней школы. 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</p:txBody>
      </p:sp>
    </p:spTree>
    <p:extLst>
      <p:ext uri="{BB962C8B-B14F-4D97-AF65-F5344CB8AC3E}">
        <p14:creationId xmlns:p14="http://schemas.microsoft.com/office/powerpoint/2010/main" val="367204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36D21B9-04CF-46FF-A94A-4018CCD00BD5}"/>
              </a:ext>
            </a:extLst>
          </p:cNvPr>
          <p:cNvSpPr txBox="1"/>
          <p:nvPr/>
        </p:nvSpPr>
        <p:spPr>
          <a:xfrm>
            <a:off x="668479" y="1227908"/>
            <a:ext cx="115235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Объект- процесс развития логического мышления младших школьников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Предмет-педагогические условия развития логического мышления младших школьников в процессе рисования с натуры. </a:t>
            </a:r>
          </a:p>
          <a:p>
            <a:pPr algn="just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дипломной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еоретически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выявить и путем опытно-практической работы проверить эффективность развития логического мышления младших школьников в процессе рисования с натуры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95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4CE8074-CAAA-4346-9147-95174A75B136}"/>
              </a:ext>
            </a:extLst>
          </p:cNvPr>
          <p:cNvSpPr txBox="1"/>
          <p:nvPr/>
        </p:nvSpPr>
        <p:spPr>
          <a:xfrm>
            <a:off x="1094590" y="1107213"/>
            <a:ext cx="10143253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зучить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теоретические основы развития логического мышления младших школьников в процессе рисования с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натуры.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Рассмотреть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педагогические условия развития логического мышления младших школьников в процессе рисования с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натуры.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50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Р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азработать и апробировать комплекс уроков, направленных на развитие логического мышления в процессе рисования с натуры.</a:t>
            </a:r>
            <a:endParaRPr lang="ru-RU" sz="24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0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3DE8080-6487-4AE8-B334-D3D1B70A8D5B}"/>
              </a:ext>
            </a:extLst>
          </p:cNvPr>
          <p:cNvSpPr txBox="1"/>
          <p:nvPr/>
        </p:nvSpPr>
        <p:spPr>
          <a:xfrm>
            <a:off x="2299252" y="1046922"/>
            <a:ext cx="205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49AD958C-832A-45C4-8EFF-134B326809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418" y="2937287"/>
            <a:ext cx="105156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indent="450850" algn="just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62103" y="10469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41417" y="1214847"/>
            <a:ext cx="957930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логического мышления на уроке рисования с натуры будет эффективным, если использовать разнообразные приемы рисования, давать детям задания, позволяющие развивать логическое мышление и т. д.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20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167052" y="601596"/>
            <a:ext cx="3952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Особенность мышление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75213" y="1593667"/>
            <a:ext cx="4428308" cy="46503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особенность мышления - его опосредованный характер. То, что человек не может познать прямо, непосредственно, он познаёт косвенно, опосредованно: одни свойства через другие, неизвестное - через известное.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688182" y="1593667"/>
            <a:ext cx="4310743" cy="4650377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особенность мышления - его обобщённость. Обобщение как познание общего и существенного в объектах действительности возможно потому, что все свойства этих объектов связаны друг с другом.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4480560" y="1124111"/>
            <a:ext cx="274320" cy="44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393578" y="1124111"/>
            <a:ext cx="365760" cy="44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2804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0309" y="1506582"/>
            <a:ext cx="10081760" cy="37776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 - это вид мышления, сущность которого в оперировании понятиями, суждениями, умозаключениями на основе законов логики.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3310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74961" y="996287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203878"/>
              </p:ext>
            </p:extLst>
          </p:nvPr>
        </p:nvGraphicFramePr>
        <p:xfrm>
          <a:off x="1495425" y="1514481"/>
          <a:ext cx="9407037" cy="4763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866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55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64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9827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ФИО ребенка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баллов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Уровень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Ашарапов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Ашарапова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Э.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Гарифуллин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Насипов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повышенный 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Нургалиев 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 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Саетов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Шавалиев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повышенный 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065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Ямалов</a:t>
                      </a: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повышенный</a:t>
                      </a:r>
                      <a:endParaRPr lang="ru-RU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95425" y="271703"/>
            <a:ext cx="9407037" cy="83099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– 1- Уровень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логического мышления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младших школьников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17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869553"/>
              </p:ext>
            </p:extLst>
          </p:nvPr>
        </p:nvGraphicFramePr>
        <p:xfrm>
          <a:off x="339539" y="1665028"/>
          <a:ext cx="11852461" cy="4653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Диаграмма" r:id="rId3" imgW="5781641" imgH="1781289" progId="MSGraph.Chart.8">
                  <p:embed/>
                </p:oleObj>
              </mc:Choice>
              <mc:Fallback>
                <p:oleObj name="Диаграмма" r:id="rId3" imgW="5781641" imgH="1781289" progId="MSGraph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539" y="1665028"/>
                        <a:ext cx="11852461" cy="46538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44726" y="631155"/>
            <a:ext cx="89025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Рисунок 1- Уровни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логического мышления младших школьников на констатирующем этапе практики</a:t>
            </a:r>
          </a:p>
        </p:txBody>
      </p:sp>
    </p:spTree>
    <p:extLst>
      <p:ext uri="{BB962C8B-B14F-4D97-AF65-F5344CB8AC3E}">
        <p14:creationId xmlns:p14="http://schemas.microsoft.com/office/powerpoint/2010/main" val="42032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307</TotalTime>
  <Words>407</Words>
  <Application>Microsoft Office PowerPoint</Application>
  <PresentationFormat>Широкоэкранный</PresentationFormat>
  <Paragraphs>76</Paragraphs>
  <Slides>12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Century Gothic</vt:lpstr>
      <vt:lpstr>Times New Roman</vt:lpstr>
      <vt:lpstr>Wingdings 3</vt:lpstr>
      <vt:lpstr>Легкий дым</vt:lpstr>
      <vt:lpstr>Диаграмма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zntdnvvaa@outlook.com</dc:creator>
  <cp:lastModifiedBy>User</cp:lastModifiedBy>
  <cp:revision>9</cp:revision>
  <dcterms:created xsi:type="dcterms:W3CDTF">2022-05-31T19:48:26Z</dcterms:created>
  <dcterms:modified xsi:type="dcterms:W3CDTF">2022-06-15T21:46:17Z</dcterms:modified>
</cp:coreProperties>
</file>