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8" r:id="rId5"/>
    <p:sldId id="280" r:id="rId6"/>
    <p:sldId id="279" r:id="rId7"/>
    <p:sldId id="277" r:id="rId8"/>
    <p:sldId id="282" r:id="rId9"/>
    <p:sldId id="281" r:id="rId10"/>
    <p:sldId id="263" r:id="rId11"/>
    <p:sldId id="266" r:id="rId12"/>
    <p:sldId id="265" r:id="rId13"/>
    <p:sldId id="269" r:id="rId14"/>
    <p:sldId id="272" r:id="rId15"/>
    <p:sldId id="268" r:id="rId16"/>
    <p:sldId id="271" r:id="rId17"/>
    <p:sldId id="262" r:id="rId18"/>
    <p:sldId id="267" r:id="rId19"/>
    <p:sldId id="259" r:id="rId20"/>
    <p:sldId id="260" r:id="rId21"/>
    <p:sldId id="261" r:id="rId22"/>
    <p:sldId id="264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555" y="-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1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68313" y="1196975"/>
            <a:ext cx="8207375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9900" y="2422525"/>
            <a:ext cx="8212138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74750"/>
            <a:ext cx="40386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457200" y="190500"/>
            <a:ext cx="82296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457200" y="1174750"/>
            <a:ext cx="82296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Экскурсия в дом мастера, камнереза, прикладника, члена Союза художников России, лауреат премии Ленинского комсомола Тувы, </a:t>
            </a:r>
            <a:br>
              <a:rPr lang="ru-RU" dirty="0"/>
            </a:br>
            <a:r>
              <a:rPr lang="ru-RU" dirty="0"/>
              <a:t>заслуженный художник Тувы</a:t>
            </a:r>
            <a:br>
              <a:rPr lang="ru-RU" dirty="0"/>
            </a:br>
            <a:r>
              <a:rPr lang="ru-RU" b="1" dirty="0"/>
              <a:t> </a:t>
            </a:r>
            <a:r>
              <a:rPr lang="ru-RU" b="1" dirty="0">
                <a:sym typeface="+mn-ea"/>
              </a:rPr>
              <a:t>Кочаа Сергей Хомушкуевича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726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979712" y="332656"/>
            <a:ext cx="6768752" cy="61229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3" name="Рисунок 2" descr="20171212_11272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405" y="773430"/>
            <a:ext cx="3765550" cy="5020945"/>
          </a:xfrm>
          <a:prstGeom prst="rect">
            <a:avLst/>
          </a:prstGeom>
        </p:spPr>
      </p:pic>
      <p:pic>
        <p:nvPicPr>
          <p:cNvPr id="4" name="Рисунок 2" descr="20171212_111358.jpg"/>
          <p:cNvPicPr>
            <a:picLocks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9375" y="731520"/>
            <a:ext cx="3844290" cy="513016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32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536" y="260648"/>
            <a:ext cx="8346736" cy="626005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25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576" y="404664"/>
            <a:ext cx="7794608" cy="58459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30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44" y="0"/>
            <a:ext cx="8358704" cy="62690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31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476672"/>
            <a:ext cx="7992680" cy="599451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42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59" y="332656"/>
            <a:ext cx="7968885" cy="597666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549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096" y="350658"/>
            <a:ext cx="8341360" cy="625602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53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520" y="458670"/>
            <a:ext cx="7992888" cy="599466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507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260648"/>
            <a:ext cx="7812760" cy="58595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171212_10463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45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332656"/>
            <a:ext cx="7890752" cy="591806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244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332656"/>
            <a:ext cx="7608704" cy="570652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113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552" y="332656"/>
            <a:ext cx="8220064" cy="616504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212_110250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23528" y="548680"/>
            <a:ext cx="8598276" cy="55729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413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95536" y="243009"/>
            <a:ext cx="8424936" cy="62744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6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000" y="545994"/>
            <a:ext cx="8148464" cy="61113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827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31032" y="1484784"/>
            <a:ext cx="8389440" cy="41947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314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544" y="332656"/>
            <a:ext cx="8310432" cy="62328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05338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99999" y="1052736"/>
            <a:ext cx="8669371" cy="56518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71212_113151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43608" y="319960"/>
            <a:ext cx="7632848" cy="63674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WPS Presentation</Application>
  <PresentationFormat>Экран (4:3)</PresentationFormat>
  <Paragraphs>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</vt:lpstr>
      <vt:lpstr>SimSun</vt:lpstr>
      <vt:lpstr>Wingdings</vt:lpstr>
      <vt:lpstr>Microsoft YaHei</vt:lpstr>
      <vt:lpstr>Arial Unicode MS</vt:lpstr>
      <vt:lpstr>Calibri</vt:lpstr>
      <vt:lpstr>Blue Waves</vt:lpstr>
      <vt:lpstr>          Экскурсия в дом мастера, камнереза, прикладника, члена Союза художников России, лауреат премии Ленинского комсомола Тувы,  заслуженный художник Тувы  Кочаа Сергей Хомушкуевича.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baytayga.ru</dc:creator>
  <cp:lastModifiedBy>1626158</cp:lastModifiedBy>
  <cp:revision>13</cp:revision>
  <dcterms:created xsi:type="dcterms:W3CDTF">2023-01-26T14:49:00Z</dcterms:created>
  <dcterms:modified xsi:type="dcterms:W3CDTF">2023-01-29T06:37:09Z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C673B2FC8DF74524880155273F0500D7</vt:lpwstr>
  </property>
  <property fmtid="{D5CDD505-2E9C-101B-9397-08002B2CF9AE}" pid="3" name="KSOProductBuildVer">
    <vt:lpwstr>1049-11.2.0.11440</vt:lpwstr>
  </property>
</Properties>
</file>