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1" r:id="rId8"/>
    <p:sldId id="260" r:id="rId9"/>
    <p:sldId id="265" r:id="rId10"/>
    <p:sldId id="266" r:id="rId11"/>
    <p:sldId id="267" r:id="rId12"/>
    <p:sldId id="269" r:id="rId13"/>
    <p:sldId id="268" r:id="rId14"/>
    <p:sldId id="270" r:id="rId15"/>
    <p:sldId id="25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AA8BEB-7507-9EA0-C8E1-667F8B5CA6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6D0AA4-566C-DECE-A757-B01B62DEC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CD163F-DAB1-79FB-258B-CF2004604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D67CA6-989F-83D4-45B2-A015BD453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E4FE22-60BC-5413-2DBE-BF07EFDCC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315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F939B-CB9B-2B69-51BE-452297AA3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050735-8022-990B-39A9-0FBAB870BD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A9C027-DCE8-3A46-2949-BD5D44204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9C8095-A97F-57E5-730D-BD7D454C7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5AC7E8-F849-BE4D-AE78-68B470B05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37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8352B66-9F44-666B-3B65-28CCA82394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35D1DC-BAC2-ABE5-8A99-B938702F32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001A22-CA16-1A38-9DF8-88680F42E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C0DDA8-CC24-71A7-5AA3-14018C8B8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A10935-7F08-154E-72AD-8DB287EF4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78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DB43B5-7376-98C4-013D-8F34ED6CE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29A935-7C28-A2DA-2A3B-5A8AC220C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F17772-7FB5-801D-E9CC-7B4CE8E57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E1819B-DC86-1304-B593-D05BD4828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1375E1-C1BC-AFB3-E8D5-0AEF67062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86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9E740B-E5E5-0D87-B779-E9B12F95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946813C-0A31-BAE3-FA60-2B08153EB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A146EF-864B-26B2-8D7C-D82BAAD74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E0F931-2C1F-E696-F758-9D85A943F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CF95B6-992F-0B3D-DFAE-3B2B24D37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02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E173CE-883B-939F-48F8-8AA142F46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38968A-1822-287C-DA54-91939A4EF4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24FB672-4E39-466A-89E0-CBE30793B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EE0B30-9B55-2485-B959-3CE21E704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0CB001-C944-D56F-E4AF-2BF37E754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AEA1D1-DCA3-73D8-80F8-8CA8CBEFB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76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06B3AE-B2BC-BA1C-2E52-9CE3312B4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B0B0B4-6D5F-7A23-908D-02C84F011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954284-5F2C-2357-9AA6-2B8C05F46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D954727-B735-C60B-959B-7C195B4B3B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B721B4C-DAED-5025-158D-8B1858EB0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7239F7F-123E-9020-1F10-DDE00A602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EBFA254-CD94-0C82-F8D0-4B49C46C2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A489A8D-ED99-E7AA-5F7C-106012430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69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D72857-7A7E-0EC2-DE30-BBF5E7F0B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82D6A2F-DF58-C4B6-19B2-0572C4376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8E5A7A9-6BAC-0FC1-4ECF-C0A8F6FB5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D9FCBC9-E942-E600-1AEE-11D349FF1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893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5CECDC9-853C-85B9-8622-F45867187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870821A-697A-9455-568C-FADFDDBC2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8311048-C137-316D-80C8-70973A9CA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09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D9CD4-C4CE-305A-A9A6-8F4343148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F254323-ABD6-5E66-0D0F-C1AF769CE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0016E1-38B6-004A-F7EB-E1B2D2F69E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7E8D41B-1EF0-F36A-BA58-1E3DF4FB9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5DD435-E384-5E12-67D6-F3444FA5B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2C55FA-5C1F-39FC-4D72-000D72728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705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65C0B6-59E3-BAE5-77CF-337A644EB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2FFDE4-9779-96EF-C270-F2DD0A874B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2CE9D9-1819-FE35-F0EF-C3D6CD27ED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AC59C0-7448-E60B-1FE7-08C481CBA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550AB0-DF42-FAB8-A1E9-CEB3BAA1A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6E5A86A-0A36-01A7-09CA-1DAA1053C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3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DED88F-0D94-AE92-9CC8-79D33921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447B98-17A2-A52C-1003-FD9124739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776C17-4D93-20D3-186E-B7280D5218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7AE55-74E6-48CC-BBE9-91425ED52024}" type="datetimeFigureOut">
              <a:rPr lang="ru-RU" smtClean="0"/>
              <a:t>10.11.2022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815106-7F63-584C-CAE0-413639ADC1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B904E0-3EB9-9EAC-94E7-7D82FDE3A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5A078-6C5A-4B43-BE94-34103CB24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535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4A37E14-2F6E-36A1-7C8B-B2D1817BC8A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DD1A41-51BC-D48D-2817-98B9296C96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7577" y="1920238"/>
            <a:ext cx="9596846" cy="1890169"/>
          </a:xfrm>
        </p:spPr>
        <p:txBody>
          <a:bodyPr>
            <a:normAutofit fontScale="90000"/>
          </a:bodyPr>
          <a:lstStyle/>
          <a:p>
            <a:r>
              <a:rPr lang="ru-RU" sz="13800" dirty="0"/>
              <a:t>Здравствуйте!</a:t>
            </a:r>
          </a:p>
        </p:txBody>
      </p:sp>
    </p:spTree>
    <p:extLst>
      <p:ext uri="{BB962C8B-B14F-4D97-AF65-F5344CB8AC3E}">
        <p14:creationId xmlns:p14="http://schemas.microsoft.com/office/powerpoint/2010/main" val="1346792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149EA6-EE71-8217-7DFD-2287C555E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" y="1370965"/>
            <a:ext cx="10909663" cy="2456452"/>
          </a:xfrm>
        </p:spPr>
        <p:txBody>
          <a:bodyPr>
            <a:normAutofit/>
          </a:bodyPr>
          <a:lstStyle/>
          <a:p>
            <a:pPr algn="ctr"/>
            <a:r>
              <a:rPr lang="ru-RU" sz="7200" dirty="0"/>
              <a:t>«Что мы купим в магазине»</a:t>
            </a:r>
          </a:p>
        </p:txBody>
      </p:sp>
    </p:spTree>
    <p:extLst>
      <p:ext uri="{BB962C8B-B14F-4D97-AF65-F5344CB8AC3E}">
        <p14:creationId xmlns:p14="http://schemas.microsoft.com/office/powerpoint/2010/main" val="761684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BEC4212-A9BE-A52E-DA33-C74BB0C7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9520"/>
            <a:ext cx="10515600" cy="56332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Сладости – 50 руб. </a:t>
            </a:r>
          </a:p>
          <a:p>
            <a:pPr marL="0" indent="0" algn="ctr">
              <a:buNone/>
            </a:pPr>
            <a:r>
              <a:rPr lang="ru-RU" sz="4400" dirty="0"/>
              <a:t>игрушки – 60 руб.</a:t>
            </a:r>
          </a:p>
          <a:p>
            <a:pPr marL="0" indent="0" algn="ctr">
              <a:buNone/>
            </a:pPr>
            <a:r>
              <a:rPr lang="ru-RU" sz="4400" dirty="0"/>
              <a:t>одежда – 80 руб.</a:t>
            </a:r>
          </a:p>
          <a:p>
            <a:pPr marL="0" indent="0" algn="ctr">
              <a:buNone/>
            </a:pPr>
            <a:r>
              <a:rPr lang="ru-RU" sz="4400" dirty="0"/>
              <a:t>кафе – 20 руб.</a:t>
            </a:r>
          </a:p>
          <a:p>
            <a:pPr marL="0" indent="0" algn="ctr">
              <a:buNone/>
            </a:pPr>
            <a:r>
              <a:rPr lang="ru-RU" sz="4400" dirty="0"/>
              <a:t>отдых – 10 руб.</a:t>
            </a:r>
          </a:p>
          <a:p>
            <a:pPr marL="0" indent="0" algn="ctr">
              <a:buNone/>
            </a:pPr>
            <a:r>
              <a:rPr lang="ru-RU" sz="4400" dirty="0"/>
              <a:t>подарок другу – 30 руб.</a:t>
            </a:r>
          </a:p>
          <a:p>
            <a:pPr marL="0" indent="0" algn="ctr">
              <a:buNone/>
            </a:pPr>
            <a:r>
              <a:rPr lang="ru-RU" sz="4400" dirty="0"/>
              <a:t>аттракционы – 50 руб.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5744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BEC4212-A9BE-A52E-DA33-C74BB0C7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932" y="1018903"/>
            <a:ext cx="11874136" cy="2821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/>
              <a:t>1. Реши, на что ты хочешь потратить деньги?</a:t>
            </a:r>
          </a:p>
          <a:p>
            <a:pPr marL="0" indent="0">
              <a:buNone/>
            </a:pPr>
            <a:r>
              <a:rPr lang="ru-RU" sz="4800" dirty="0"/>
              <a:t>2. Определи необходимую сумму;</a:t>
            </a:r>
          </a:p>
          <a:p>
            <a:pPr marL="0" indent="0">
              <a:buNone/>
            </a:pPr>
            <a:r>
              <a:rPr lang="ru-RU" sz="4800" dirty="0"/>
              <a:t>3. Не трать деньги на разные мелочи.</a:t>
            </a:r>
          </a:p>
        </p:txBody>
      </p:sp>
    </p:spTree>
    <p:extLst>
      <p:ext uri="{BB962C8B-B14F-4D97-AF65-F5344CB8AC3E}">
        <p14:creationId xmlns:p14="http://schemas.microsoft.com/office/powerpoint/2010/main" val="623808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BEC4212-A9BE-A52E-DA33-C74BB0C7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383" y="414836"/>
            <a:ext cx="11795759" cy="4431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Карманные деньги – это деньги, которыми могут распоряжаться _______ . Эти деньги выдают им ______ . Каждый из нас может _____ их на какую-нибудь нужную вещь. Если родители дали большую сумму, то не нужно сразу _____ её всю, лучше подумать, что можно ______ полезного.</a:t>
            </a:r>
          </a:p>
        </p:txBody>
      </p:sp>
    </p:spTree>
    <p:extLst>
      <p:ext uri="{BB962C8B-B14F-4D97-AF65-F5344CB8AC3E}">
        <p14:creationId xmlns:p14="http://schemas.microsoft.com/office/powerpoint/2010/main" val="988392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BEC4212-A9BE-A52E-DA33-C74BB0C7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17" y="222069"/>
            <a:ext cx="11900263" cy="59548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Карманные деньги – это деньги, которыми могут распоряжаться (дети). Эти деньги выдают им (родители). Каждый из нас может (откладывать) их на какую-нибудь нужную вещь. Если родители дали большую сумму, то не нужно сразу (тратить) её всю, лучше подумать, что можно (купить) полезного.</a:t>
            </a:r>
          </a:p>
        </p:txBody>
      </p:sp>
    </p:spTree>
    <p:extLst>
      <p:ext uri="{BB962C8B-B14F-4D97-AF65-F5344CB8AC3E}">
        <p14:creationId xmlns:p14="http://schemas.microsoft.com/office/powerpoint/2010/main" val="25542621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149EA6-EE71-8217-7DFD-2287C555E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323" y="1997982"/>
            <a:ext cx="11053354" cy="1829435"/>
          </a:xfrm>
        </p:spPr>
        <p:txBody>
          <a:bodyPr>
            <a:normAutofit/>
          </a:bodyPr>
          <a:lstStyle/>
          <a:p>
            <a:pPr algn="ctr"/>
            <a:r>
              <a:rPr lang="ru-RU" sz="11500" dirty="0"/>
              <a:t>До свидания!</a:t>
            </a:r>
          </a:p>
        </p:txBody>
      </p:sp>
    </p:spTree>
    <p:extLst>
      <p:ext uri="{BB962C8B-B14F-4D97-AF65-F5344CB8AC3E}">
        <p14:creationId xmlns:p14="http://schemas.microsoft.com/office/powerpoint/2010/main" val="2570110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BEC4212-A9BE-A52E-DA33-C74BB0C7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2384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Любознательность</a:t>
            </a:r>
          </a:p>
          <a:p>
            <a:pPr marL="0" indent="0" algn="ctr">
              <a:buNone/>
            </a:pPr>
            <a:r>
              <a:rPr lang="ru-RU" sz="6000" dirty="0"/>
              <a:t>Аккуратность</a:t>
            </a:r>
          </a:p>
          <a:p>
            <a:pPr marL="0" indent="0" algn="ctr">
              <a:buNone/>
            </a:pPr>
            <a:r>
              <a:rPr lang="ru-RU" sz="6000" dirty="0"/>
              <a:t>Внимательность</a:t>
            </a:r>
          </a:p>
          <a:p>
            <a:pPr marL="0" indent="0" algn="ctr">
              <a:buNone/>
            </a:pPr>
            <a:r>
              <a:rPr lang="ru-RU" sz="6000" dirty="0"/>
              <a:t>Наблюдательность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452020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BEC4212-A9BE-A52E-DA33-C74BB0C7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82825"/>
            <a:ext cx="10515600" cy="13355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/>
              <a:t>«Карманные деньги»</a:t>
            </a:r>
          </a:p>
        </p:txBody>
      </p:sp>
    </p:spTree>
    <p:extLst>
      <p:ext uri="{BB962C8B-B14F-4D97-AF65-F5344CB8AC3E}">
        <p14:creationId xmlns:p14="http://schemas.microsoft.com/office/powerpoint/2010/main" val="476363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149EA6-EE71-8217-7DFD-2287C555E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4839"/>
            <a:ext cx="10515600" cy="2508704"/>
          </a:xfrm>
        </p:spPr>
        <p:txBody>
          <a:bodyPr>
            <a:normAutofit/>
          </a:bodyPr>
          <a:lstStyle/>
          <a:p>
            <a:pPr algn="ctr"/>
            <a:r>
              <a:rPr lang="ru-RU" sz="7200" dirty="0"/>
              <a:t>11 ноября</a:t>
            </a:r>
            <a:br>
              <a:rPr lang="ru-RU" sz="7200" dirty="0"/>
            </a:br>
            <a:r>
              <a:rPr lang="ru-RU" sz="7200" dirty="0"/>
              <a:t>Карманные деньги</a:t>
            </a:r>
          </a:p>
        </p:txBody>
      </p:sp>
    </p:spTree>
    <p:extLst>
      <p:ext uri="{BB962C8B-B14F-4D97-AF65-F5344CB8AC3E}">
        <p14:creationId xmlns:p14="http://schemas.microsoft.com/office/powerpoint/2010/main" val="2369019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BEC4212-A9BE-A52E-DA33-C74BB0C7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630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/>
              <a:t>Цель- узнать что такое карманные деньги</a:t>
            </a:r>
          </a:p>
        </p:txBody>
      </p:sp>
    </p:spTree>
    <p:extLst>
      <p:ext uri="{BB962C8B-B14F-4D97-AF65-F5344CB8AC3E}">
        <p14:creationId xmlns:p14="http://schemas.microsoft.com/office/powerpoint/2010/main" val="3283692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E28722-D2D9-41B2-38B2-B81D2C89A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737" y="324393"/>
            <a:ext cx="4272778" cy="32004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9146F3-61C3-0910-63B8-21275FFDB6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681" y="324393"/>
            <a:ext cx="5060634" cy="506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85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BEC4212-A9BE-A52E-DA33-C74BB0C7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8346" y="375648"/>
            <a:ext cx="7095308" cy="9828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Карманные деньги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B8DAFA17-A439-BC74-F896-73A1461158BA}"/>
              </a:ext>
            </a:extLst>
          </p:cNvPr>
          <p:cNvCxnSpPr/>
          <p:nvPr/>
        </p:nvCxnSpPr>
        <p:spPr>
          <a:xfrm flipH="1">
            <a:off x="2521130" y="1384663"/>
            <a:ext cx="1728000" cy="792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6F95855B-B77B-D63E-AFB3-3A0A19A18FF0}"/>
              </a:ext>
            </a:extLst>
          </p:cNvPr>
          <p:cNvCxnSpPr/>
          <p:nvPr/>
        </p:nvCxnSpPr>
        <p:spPr>
          <a:xfrm>
            <a:off x="6217920" y="1384663"/>
            <a:ext cx="0" cy="1306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249BE85E-F3C0-A8FC-055A-62D248530DD2}"/>
              </a:ext>
            </a:extLst>
          </p:cNvPr>
          <p:cNvCxnSpPr/>
          <p:nvPr/>
        </p:nvCxnSpPr>
        <p:spPr>
          <a:xfrm>
            <a:off x="8268789" y="1371600"/>
            <a:ext cx="1374865" cy="9274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87825C9-E612-CB8A-A851-C8DF2543ACFC}"/>
              </a:ext>
            </a:extLst>
          </p:cNvPr>
          <p:cNvSpPr txBox="1"/>
          <p:nvPr/>
        </p:nvSpPr>
        <p:spPr>
          <a:xfrm>
            <a:off x="1051559" y="2286000"/>
            <a:ext cx="24623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Потратить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5485D4-D03C-AB32-FAC3-530701ECB940}"/>
              </a:ext>
            </a:extLst>
          </p:cNvPr>
          <p:cNvSpPr txBox="1"/>
          <p:nvPr/>
        </p:nvSpPr>
        <p:spPr>
          <a:xfrm>
            <a:off x="5283925" y="2700959"/>
            <a:ext cx="23578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Накопить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ED989A-6E29-2F58-F39D-DA18436B2638}"/>
              </a:ext>
            </a:extLst>
          </p:cNvPr>
          <p:cNvSpPr txBox="1"/>
          <p:nvPr/>
        </p:nvSpPr>
        <p:spPr>
          <a:xfrm>
            <a:off x="9248499" y="2325189"/>
            <a:ext cx="18679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Отдать</a:t>
            </a:r>
          </a:p>
        </p:txBody>
      </p:sp>
    </p:spTree>
    <p:extLst>
      <p:ext uri="{BB962C8B-B14F-4D97-AF65-F5344CB8AC3E}">
        <p14:creationId xmlns:p14="http://schemas.microsoft.com/office/powerpoint/2010/main" val="1805460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BEC4212-A9BE-A52E-DA33-C74BB0C79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067" y="636905"/>
            <a:ext cx="1119269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Карманные деньги – это определенная сумма, которую выдают родители, и она  находится в полном распоряжении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4244585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49E330-076E-A0A2-F62E-A3E8C44286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99D032-5EEB-79D8-8670-ABDF6EC9E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4908" y="0"/>
            <a:ext cx="4681728" cy="512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420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225</Words>
  <Application>Microsoft Office PowerPoint</Application>
  <PresentationFormat>Широкоэкранный</PresentationFormat>
  <Paragraphs>27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Здравствуйте!</vt:lpstr>
      <vt:lpstr>Презентация PowerPoint</vt:lpstr>
      <vt:lpstr>Презентация PowerPoint</vt:lpstr>
      <vt:lpstr>11 ноября Карманные деньги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«Что мы купим в магазине»</vt:lpstr>
      <vt:lpstr>Презентация PowerPoint</vt:lpstr>
      <vt:lpstr>Презентация PowerPoint</vt:lpstr>
      <vt:lpstr>Презентация PowerPoint</vt:lpstr>
      <vt:lpstr>Презентация PowerPoint</vt:lpstr>
      <vt:lpstr>До свидания!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Здравствуйте!</dc:title>
  <dc:creator>student</dc:creator>
  <cp:lastModifiedBy>student</cp:lastModifiedBy>
  <cp:revision>3</cp:revision>
  <dcterms:created xsi:type="dcterms:W3CDTF">2022-11-08T20:11:37Z</dcterms:created>
  <dcterms:modified xsi:type="dcterms:W3CDTF">2022-11-10T15:50:38Z</dcterms:modified>
</cp:coreProperties>
</file>