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04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9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49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37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388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02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741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291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713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921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6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3BBBC-953B-41FD-B2B8-116E1E5C7C40}" type="datetimeFigureOut">
              <a:rPr lang="ru-RU" smtClean="0"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1B588-764D-4545-85F4-1B2B32761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04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980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1076" y="362608"/>
            <a:ext cx="11603421" cy="6290440"/>
          </a:xfrm>
        </p:spPr>
        <p:txBody>
          <a:bodyPr/>
          <a:lstStyle/>
          <a:p>
            <a:pPr marL="0" indent="0">
              <a:buNone/>
            </a:pP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Белые бараны били в барабаны. 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снег. Белый мел. 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 тоже бел. 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белка не бела. </a:t>
            </a:r>
            <a:endParaRPr lang="ru-RU" sz="6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Белой </a:t>
            </a:r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не была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53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9628" y="1781502"/>
            <a:ext cx="5712372" cy="2017988"/>
          </a:xfrm>
        </p:spPr>
        <p:txBody>
          <a:bodyPr>
            <a:no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 Х.К. Андерсена «Гадкий утёнок»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14" y="365125"/>
            <a:ext cx="5520742" cy="5928428"/>
          </a:xfrm>
        </p:spPr>
      </p:pic>
    </p:spTree>
    <p:extLst>
      <p:ext uri="{BB962C8B-B14F-4D97-AF65-F5344CB8AC3E}">
        <p14:creationId xmlns:p14="http://schemas.microsoft.com/office/powerpoint/2010/main" val="1610239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0985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Гадкий- очень плохой, мерзкий, вызывающий отвращение. </a:t>
            </a:r>
          </a:p>
        </p:txBody>
      </p:sp>
    </p:spTree>
    <p:extLst>
      <p:ext uri="{BB962C8B-B14F-4D97-AF65-F5344CB8AC3E}">
        <p14:creationId xmlns:p14="http://schemas.microsoft.com/office/powerpoint/2010/main" val="1132208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779" y="233307"/>
            <a:ext cx="10515600" cy="4351338"/>
          </a:xfrm>
        </p:spPr>
        <p:txBody>
          <a:bodyPr>
            <a:noAutofit/>
          </a:bodyPr>
          <a:lstStyle/>
          <a:p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Орава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Несуразный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Ликующий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Рожь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Стог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Лопух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Выкарабкались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Озираться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Гадкий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Канава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</a:t>
            </a:r>
          </a:p>
          <a:p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Бултыхнуться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374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296" y="0"/>
            <a:ext cx="10515600" cy="4351338"/>
          </a:xfrm>
        </p:spPr>
        <p:txBody>
          <a:bodyPr>
            <a:noAutofit/>
          </a:bodyPr>
          <a:lstStyle/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Орава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беспорядочное и шумное скопление людей.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Несуразный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нелепый, нескладный.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Ликующий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ликовать, торжествовать, восторженно радоваться.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Рожь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хлебный злак, молотые зерна которого обычно служат для выпечки ржаного хлеба.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Стог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куча плотно уложенного сена под открытым небом.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Лопух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 (репейник), у него широкий, овальной формы лист.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Выкарабкались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больших усилий вылезть из скорлупы.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Озираться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оглядываться назад.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Гадкий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некрасивый, вызывающий отвращение.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Канава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длинный, неширокий ров.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Бултыхнуться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падать в воду.</a:t>
            </a:r>
          </a:p>
          <a:p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Ров –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длинное углубление, вырытое в земле</a:t>
            </a:r>
          </a:p>
        </p:txBody>
      </p:sp>
    </p:spTree>
    <p:extLst>
      <p:ext uri="{BB962C8B-B14F-4D97-AF65-F5344CB8AC3E}">
        <p14:creationId xmlns:p14="http://schemas.microsoft.com/office/powerpoint/2010/main" val="42268795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Широкоэкранный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Произведение Х.К. Андерсена «Гадкий утёнок»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</cp:revision>
  <dcterms:created xsi:type="dcterms:W3CDTF">2022-05-10T16:38:07Z</dcterms:created>
  <dcterms:modified xsi:type="dcterms:W3CDTF">2022-05-10T16:38:54Z</dcterms:modified>
</cp:coreProperties>
</file>