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0" r:id="rId2"/>
    <p:sldId id="256" r:id="rId3"/>
    <p:sldId id="257" r:id="rId4"/>
    <p:sldId id="258" r:id="rId5"/>
    <p:sldId id="261" r:id="rId6"/>
    <p:sldId id="259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89" d="100"/>
          <a:sy n="89" d="100"/>
        </p:scale>
        <p:origin x="4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817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0434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9219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78364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783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36156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0758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1334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128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317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9504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42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408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167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79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7624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9662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77F4C87-C251-4644-AC38-10769581CA54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B8A87E1-37BD-4CF8-95C3-B7D506017F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7682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31970A5-A8BE-4B7C-B783-CFEE66EDAAB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10800000" flipH="1" flipV="1">
            <a:off x="4739054" y="108439"/>
            <a:ext cx="7297615" cy="993394"/>
          </a:xfrm>
          <a:noFill/>
          <a:ln>
            <a:noFill/>
          </a:ln>
        </p:spPr>
        <p:txBody>
          <a:bodyPr>
            <a:noAutofit/>
          </a:bodyPr>
          <a:lstStyle/>
          <a:p>
            <a:r>
              <a:rPr lang="ru-RU" sz="3600" dirty="0">
                <a:latin typeface="Enigmatic Unicode" panose="02000000000000000000" pitchFamily="2" charset="0"/>
                <a:ea typeface="Amiri" panose="00000500000000000000" pitchFamily="2" charset="-78"/>
                <a:cs typeface="Amiri" panose="00000500000000000000" pitchFamily="2" charset="-78"/>
              </a:rPr>
              <a:t>Тема презентации: Хоккей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AC17EDD4-02E8-4DB7-A82E-CED19A447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238391" y="4802228"/>
            <a:ext cx="3865685" cy="1947333"/>
          </a:xfrm>
        </p:spPr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Подготовили: Усанова Елена Михайловна, Горбачёва Екатерина Михайловна. Воспитатели МАДОУ «Детский сад №26» г. Энгельс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C5EB02E-790A-4DCF-822B-7D13DA724D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8" y="79131"/>
            <a:ext cx="4594712" cy="258326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781FED8-108F-492C-A396-3421CEE146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3510" y="2002182"/>
            <a:ext cx="4201305" cy="2800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301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C6216F-D3B8-487B-B4A6-55B4126BDEE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15989" y="0"/>
            <a:ext cx="6400800" cy="2971801"/>
          </a:xfrm>
        </p:spPr>
        <p:txBody>
          <a:bodyPr/>
          <a:lstStyle/>
          <a:p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</a:rPr>
              <a:t>Хоккей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0571A68-1408-41FE-B9AB-3464BCDF88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92706" y="3003177"/>
            <a:ext cx="6400800" cy="1947333"/>
          </a:xfrm>
        </p:spPr>
        <p:txBody>
          <a:bodyPr>
            <a:normAutofit/>
          </a:bodyPr>
          <a:lstStyle/>
          <a:p>
            <a:r>
              <a:rPr lang="ru-RU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с шайбой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 командна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спортивная игра на льду, заключающаяся в противоборстве двух команд на 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коньках</a:t>
            </a:r>
            <a:r>
              <a:rPr lang="ru-RU" b="0" i="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которые, передавая шайбу клюшками, стремятся забросить её наибольшее количество раз в ворота соперника и не пропустить в свои.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30EC859A-5941-4224-A678-0F370AC30B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161" y="211015"/>
            <a:ext cx="4778497" cy="574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275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96C700-B5F7-4E10-A5B5-D5B861002A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22952" y="670143"/>
            <a:ext cx="6469047" cy="1371600"/>
          </a:xfrm>
        </p:spPr>
        <p:txBody>
          <a:bodyPr/>
          <a:lstStyle/>
          <a:p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</a:rPr>
              <a:t>История появление хоккея</a:t>
            </a: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ED6516C8-EF3C-45E4-A371-EDBEDC659F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892" y="670143"/>
            <a:ext cx="4465653" cy="5517713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38E484B6-0930-498B-8174-B0B7FCB61E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722951" y="2041743"/>
            <a:ext cx="6469049" cy="3312772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Официальным местом возникновения современного хоккея принято считать Монреаль (Канада).Другая популярная точка зрения, что хоккей появился в Голландии. Существуют картины голландских мастеров датированные 16 веком, на которых изображены люди, которые  играют в похожую на хоккей игру. Но что бы там ни было в Голландии, в Монреале на катке «Виктория», 3 марта 1875 года был сыгран первый официально зафиксированный матч в хоккей.</a:t>
            </a:r>
          </a:p>
        </p:txBody>
      </p:sp>
    </p:spTree>
    <p:extLst>
      <p:ext uri="{BB962C8B-B14F-4D97-AF65-F5344CB8AC3E}">
        <p14:creationId xmlns:p14="http://schemas.microsoft.com/office/powerpoint/2010/main" val="11689732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F42338-33A4-4594-9E5F-959DDF866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3454" y="52754"/>
            <a:ext cx="6304084" cy="1081454"/>
          </a:xfrm>
        </p:spPr>
        <p:txBody>
          <a:bodyPr>
            <a:normAutofit/>
          </a:bodyPr>
          <a:lstStyle/>
          <a:p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</a:rPr>
              <a:t>Появление Хоккея в </a:t>
            </a:r>
            <a:r>
              <a:rPr lang="ru-RU" dirty="0" err="1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</a:rPr>
              <a:t>россии</a:t>
            </a:r>
            <a:endParaRPr lang="ru-RU" dirty="0">
              <a:latin typeface="DejaVu Serif" panose="02060603050605020204" pitchFamily="18" charset="0"/>
              <a:ea typeface="DejaVu Serif" panose="02060603050605020204" pitchFamily="18" charset="0"/>
              <a:cs typeface="DejaVu Serif" panose="020606030506050202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0F98B32-09F4-46B7-83A0-80225768FA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66" y="79131"/>
            <a:ext cx="3620370" cy="2036458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F8468FDE-4386-4197-942E-85EDBAC34F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085012" y="1424355"/>
            <a:ext cx="4872526" cy="357846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Днем рождения хоккея в России и в СССР в целом считается 22 декабря 1946 года, когда в Москве, Ленинграде, Риге, Каунасе и Архангельске были сыграны первые матчи первого чемпионата СССР по хоккею с шайбой. </a:t>
            </a:r>
          </a:p>
          <a:p>
            <a:r>
              <a:rPr lang="ru-RU" sz="1800" b="1" dirty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1954 году советские хоккеисты дебютировали на чемпионатах мира и сразу же заняли ведущее положение в мировом хоккее. Уже первая встреча с канадцами закончилась победой советских спортсменов 7:2. Эта победа принесла сборной СССР первый титул чемпиона мира. С 1954 года по 1991 годы сборная СССР 22 раза выигрывала «золото» чемпионатов мира и 7 раз побеждала на зимних Олимпийских играх.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54CE382-BC84-4EAC-AF69-FBDCCC0AFF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474" y="2115588"/>
            <a:ext cx="4958538" cy="2790519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8BB1B839-8199-4D85-8552-B7CFCB559AC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66" y="4436057"/>
            <a:ext cx="4166088" cy="234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961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1D9CBB77-C23D-4A4E-ABF8-DB5705592E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6189" y="444260"/>
            <a:ext cx="8001000" cy="901461"/>
          </a:xfrm>
        </p:spPr>
        <p:txBody>
          <a:bodyPr/>
          <a:lstStyle/>
          <a:p>
            <a:r>
              <a:rPr lang="ru-RU" dirty="0"/>
              <a:t>Победы </a:t>
            </a:r>
            <a:r>
              <a:rPr lang="ru-RU" dirty="0" err="1"/>
              <a:t>россии</a:t>
            </a:r>
            <a:r>
              <a:rPr lang="ru-RU" dirty="0"/>
              <a:t> 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5D4D87FF-5156-4858-BEBA-B817EF97E3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3" y="1751163"/>
            <a:ext cx="5224882" cy="4882550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В 1992 году Объединённая хоккейная команда под руководством великого Виктора Тихонова </a:t>
            </a:r>
            <a:r>
              <a:rPr lang="ru-RU" sz="1600" dirty="0" err="1">
                <a:solidFill>
                  <a:schemeClr val="bg1"/>
                </a:solidFill>
              </a:rPr>
              <a:t>выйграла</a:t>
            </a:r>
            <a:r>
              <a:rPr lang="ru-RU" sz="1600" dirty="0">
                <a:solidFill>
                  <a:schemeClr val="bg1"/>
                </a:solidFill>
              </a:rPr>
              <a:t> олимпийское золото в </a:t>
            </a:r>
            <a:r>
              <a:rPr lang="ru-RU" sz="1600" dirty="0" err="1">
                <a:solidFill>
                  <a:schemeClr val="bg1"/>
                </a:solidFill>
              </a:rPr>
              <a:t>Альбервиле</a:t>
            </a:r>
            <a:r>
              <a:rPr lang="ru-RU" sz="1600" dirty="0">
                <a:solidFill>
                  <a:schemeClr val="bg1"/>
                </a:solidFill>
              </a:rPr>
              <a:t>. В финале со счётом 3:1 были обыграны канадцы. В чемпионатах мира по хоккею Россия </a:t>
            </a:r>
            <a:r>
              <a:rPr lang="ru-RU" sz="1600" dirty="0" err="1">
                <a:solidFill>
                  <a:schemeClr val="bg1"/>
                </a:solidFill>
              </a:rPr>
              <a:t>выйграла</a:t>
            </a:r>
            <a:r>
              <a:rPr lang="ru-RU" sz="1600" dirty="0">
                <a:solidFill>
                  <a:schemeClr val="bg1"/>
                </a:solidFill>
              </a:rPr>
              <a:t> золото в 1993 г, 2008, 2009, 2012, 2014. Олимпийские игры СССР </a:t>
            </a:r>
            <a:r>
              <a:rPr lang="ru-RU" sz="1600" dirty="0" err="1">
                <a:solidFill>
                  <a:schemeClr val="bg1"/>
                </a:solidFill>
              </a:rPr>
              <a:t>выйграла</a:t>
            </a:r>
            <a:r>
              <a:rPr lang="ru-RU" sz="1600" dirty="0">
                <a:solidFill>
                  <a:schemeClr val="bg1"/>
                </a:solidFill>
              </a:rPr>
              <a:t> золото 1956, 1964, 1968, 1972, 1976,1984, 1988. Последнее время хоккеисты России выступают без символики флага. Объединённая Российская команда </a:t>
            </a:r>
            <a:r>
              <a:rPr lang="ru-RU" sz="1600" dirty="0" err="1">
                <a:solidFill>
                  <a:schemeClr val="bg1"/>
                </a:solidFill>
              </a:rPr>
              <a:t>выйграла</a:t>
            </a:r>
            <a:r>
              <a:rPr lang="ru-RU" sz="1600" dirty="0">
                <a:solidFill>
                  <a:schemeClr val="bg1"/>
                </a:solidFill>
              </a:rPr>
              <a:t> золото на олимпийских играх в 1992, 2018 году.</a:t>
            </a:r>
          </a:p>
          <a:p>
            <a:r>
              <a:rPr lang="ru-RU" sz="1600" dirty="0">
                <a:solidFill>
                  <a:schemeClr val="bg1"/>
                </a:solidFill>
              </a:rPr>
              <a:t>23 зимние олимпийские игры проходили в </a:t>
            </a:r>
            <a:r>
              <a:rPr lang="ru-RU" sz="1600" dirty="0" err="1">
                <a:solidFill>
                  <a:schemeClr val="bg1"/>
                </a:solidFill>
              </a:rPr>
              <a:t>Пхёнчхане</a:t>
            </a:r>
            <a:r>
              <a:rPr lang="ru-RU" sz="1600" dirty="0">
                <a:solidFill>
                  <a:schemeClr val="bg1"/>
                </a:solidFill>
              </a:rPr>
              <a:t>. Россия </a:t>
            </a:r>
            <a:r>
              <a:rPr lang="ru-RU" sz="1600" dirty="0" err="1">
                <a:solidFill>
                  <a:schemeClr val="bg1"/>
                </a:solidFill>
              </a:rPr>
              <a:t>выйграла</a:t>
            </a:r>
            <a:r>
              <a:rPr lang="ru-RU" sz="1600" dirty="0">
                <a:solidFill>
                  <a:schemeClr val="bg1"/>
                </a:solidFill>
              </a:rPr>
              <a:t> золото у Германии 4:3. В первые за долгое время хоккеисты вмести с тренером Олегом </a:t>
            </a:r>
            <a:r>
              <a:rPr lang="ru-RU" sz="1600" dirty="0" err="1">
                <a:solidFill>
                  <a:schemeClr val="bg1"/>
                </a:solidFill>
              </a:rPr>
              <a:t>Знарком</a:t>
            </a:r>
            <a:r>
              <a:rPr lang="ru-RU" sz="1600" dirty="0">
                <a:solidFill>
                  <a:schemeClr val="bg1"/>
                </a:solidFill>
              </a:rPr>
              <a:t> </a:t>
            </a:r>
            <a:r>
              <a:rPr lang="ru-RU" sz="1600" dirty="0" err="1">
                <a:solidFill>
                  <a:schemeClr val="bg1"/>
                </a:solidFill>
              </a:rPr>
              <a:t>выйграли</a:t>
            </a:r>
            <a:r>
              <a:rPr lang="ru-RU" sz="1600" dirty="0">
                <a:solidFill>
                  <a:schemeClr val="bg1"/>
                </a:solidFill>
              </a:rPr>
              <a:t> олимпийское золото в </a:t>
            </a:r>
            <a:r>
              <a:rPr lang="ru-RU" sz="1600" dirty="0" err="1">
                <a:solidFill>
                  <a:schemeClr val="bg1"/>
                </a:solidFill>
              </a:rPr>
              <a:t>Пхёнчхане</a:t>
            </a:r>
            <a:r>
              <a:rPr lang="ru-RU" sz="1600" dirty="0">
                <a:solidFill>
                  <a:schemeClr val="bg1"/>
                </a:solidFill>
              </a:rPr>
              <a:t>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61E3EAB-6331-4959-A0FE-4BBA067808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9095" y="1658970"/>
            <a:ext cx="5957774" cy="3540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082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B126AD-556B-46ED-A3C2-869C329065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74" y="87923"/>
            <a:ext cx="6015526" cy="764932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DejaVu Serif" panose="02060603050605020204" pitchFamily="18" charset="0"/>
                <a:ea typeface="DejaVu Serif" panose="02060603050605020204" pitchFamily="18" charset="0"/>
                <a:cs typeface="DejaVu Serif" panose="02060603050605020204" pitchFamily="18" charset="0"/>
              </a:rPr>
              <a:t>Правила хоккея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2D0A7455-4EE6-4F17-AE4E-85AD0411DB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474" y="852855"/>
            <a:ext cx="6548926" cy="5495191"/>
          </a:xfrm>
        </p:spPr>
        <p:txBody>
          <a:bodyPr>
            <a:noAutofit/>
          </a:bodyPr>
          <a:lstStyle/>
          <a:p>
            <a:r>
              <a:rPr lang="ru-RU" sz="1600" dirty="0">
                <a:solidFill>
                  <a:schemeClr val="bg1"/>
                </a:solidFill>
              </a:rPr>
              <a:t>В современных правилах игры в хоккей с шайбой определенны следующие важные моменты :</a:t>
            </a:r>
          </a:p>
          <a:p>
            <a:r>
              <a:rPr lang="ru-RU" sz="1600" dirty="0">
                <a:solidFill>
                  <a:schemeClr val="bg1"/>
                </a:solidFill>
              </a:rPr>
              <a:t>*Матч хоккее с шайбой состоит из трех периодов, каждый период длится 20 минут;</a:t>
            </a:r>
          </a:p>
          <a:p>
            <a:r>
              <a:rPr lang="ru-RU" sz="1600" dirty="0">
                <a:solidFill>
                  <a:schemeClr val="bg1"/>
                </a:solidFill>
              </a:rPr>
              <a:t>*каждый период начинается вбрасыванием шайбы и заканчивается свистком судьи;</a:t>
            </a:r>
          </a:p>
          <a:p>
            <a:r>
              <a:rPr lang="ru-RU" sz="1600" dirty="0">
                <a:solidFill>
                  <a:schemeClr val="bg1"/>
                </a:solidFill>
              </a:rPr>
              <a:t>*вбрасывание шайбы проводит судья.</a:t>
            </a:r>
          </a:p>
          <a:p>
            <a:r>
              <a:rPr lang="ru-RU" sz="1600" dirty="0">
                <a:solidFill>
                  <a:schemeClr val="bg1"/>
                </a:solidFill>
              </a:rPr>
              <a:t>*между периодами предусмотрены 15 минут перерывы которые сопровождаются сменой ворот;</a:t>
            </a:r>
          </a:p>
          <a:p>
            <a:r>
              <a:rPr lang="ru-RU" sz="1600" dirty="0">
                <a:solidFill>
                  <a:schemeClr val="bg1"/>
                </a:solidFill>
              </a:rPr>
              <a:t>*Одновременно на поле может находиться 6 игроков, полная хоккейная команда при этом состоит 20-25 человек;</a:t>
            </a:r>
          </a:p>
          <a:p>
            <a:r>
              <a:rPr lang="ru-RU" sz="1600" dirty="0">
                <a:solidFill>
                  <a:schemeClr val="bg1"/>
                </a:solidFill>
              </a:rPr>
              <a:t>*хоккее допускается силовая борьба; при силовой борьбе запрещены: подножки, задержка соперника удары локтями,, а также атака игрока, который не владеет шайбой:</a:t>
            </a:r>
          </a:p>
          <a:p>
            <a:r>
              <a:rPr lang="ru-RU" sz="1600" dirty="0">
                <a:solidFill>
                  <a:schemeClr val="bg1"/>
                </a:solidFill>
              </a:rPr>
              <a:t>*за нарушения спортсмены отправляются на скамейку  штрафников.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6EC39EA-622D-434F-8391-C29493C051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6554" y="346419"/>
            <a:ext cx="3756660" cy="563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114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65C8BD5-8A1E-43FC-8EFC-27FB98620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4444200"/>
            <a:ext cx="8534400" cy="1507067"/>
          </a:xfrm>
        </p:spPr>
        <p:txBody>
          <a:bodyPr/>
          <a:lstStyle/>
          <a:p>
            <a:r>
              <a:rPr lang="ru-RU" dirty="0"/>
              <a:t>         Экипировка хоккеиста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0DDD546-5B41-4328-AA46-CCF226F501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800" y="120829"/>
            <a:ext cx="8534400" cy="4231467"/>
          </a:xfrm>
        </p:spPr>
      </p:pic>
    </p:spTree>
    <p:extLst>
      <p:ext uri="{BB962C8B-B14F-4D97-AF65-F5344CB8AC3E}">
        <p14:creationId xmlns:p14="http://schemas.microsoft.com/office/powerpoint/2010/main" val="2920129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0D00CE0-D3E8-40A0-BF30-DB3A797DA3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4083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135</TotalTime>
  <Words>486</Words>
  <Application>Microsoft Office PowerPoint</Application>
  <PresentationFormat>Широкоэкранный</PresentationFormat>
  <Paragraphs>22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Century Gothic</vt:lpstr>
      <vt:lpstr>DejaVu Serif</vt:lpstr>
      <vt:lpstr>Enigmatic Unicode</vt:lpstr>
      <vt:lpstr>Times New Roman</vt:lpstr>
      <vt:lpstr>Wingdings 3</vt:lpstr>
      <vt:lpstr>Сектор</vt:lpstr>
      <vt:lpstr>Тема презентации: Хоккей</vt:lpstr>
      <vt:lpstr>Хоккей</vt:lpstr>
      <vt:lpstr>История появление хоккея</vt:lpstr>
      <vt:lpstr>Появление Хоккея в россии</vt:lpstr>
      <vt:lpstr>Победы россии </vt:lpstr>
      <vt:lpstr>Правила хоккея</vt:lpstr>
      <vt:lpstr>         Экипировка хоккеиста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Хоккей</dc:title>
  <dc:creator>al.usanov2014@yandex.ru</dc:creator>
  <cp:lastModifiedBy>al.usanov2014@yandex.ru</cp:lastModifiedBy>
  <cp:revision>3</cp:revision>
  <dcterms:created xsi:type="dcterms:W3CDTF">2023-01-28T15:59:17Z</dcterms:created>
  <dcterms:modified xsi:type="dcterms:W3CDTF">2023-01-29T14:31:21Z</dcterms:modified>
</cp:coreProperties>
</file>