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2" r:id="rId6"/>
    <p:sldId id="263"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77F8C4FF-B134-4E8F-93F5-E4B52760B8F7}" type="datetimeFigureOut">
              <a:rPr lang="ru-RU" smtClean="0"/>
              <a:pPr/>
              <a:t>19.08.2014</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4C80A297-E31F-4500-A8D5-1DB3E8485F4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7F8C4FF-B134-4E8F-93F5-E4B52760B8F7}" type="datetimeFigureOut">
              <a:rPr lang="ru-RU" smtClean="0"/>
              <a:pPr/>
              <a:t>19.08.2014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0A297-E31F-4500-A8D5-1DB3E8485F4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7F8C4FF-B134-4E8F-93F5-E4B52760B8F7}" type="datetimeFigureOut">
              <a:rPr lang="ru-RU" smtClean="0"/>
              <a:pPr/>
              <a:t>19.08.2014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0A297-E31F-4500-A8D5-1DB3E8485F4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77F8C4FF-B134-4E8F-93F5-E4B52760B8F7}" type="datetimeFigureOut">
              <a:rPr lang="ru-RU" smtClean="0"/>
              <a:pPr/>
              <a:t>19.08.2014</a:t>
            </a:fld>
            <a:endParaRPr lang="ru-RU"/>
          </a:p>
        </p:txBody>
      </p:sp>
      <p:sp>
        <p:nvSpPr>
          <p:cNvPr id="9" name="Номер слайда 8"/>
          <p:cNvSpPr>
            <a:spLocks noGrp="1"/>
          </p:cNvSpPr>
          <p:nvPr>
            <p:ph type="sldNum" sz="quarter" idx="15"/>
          </p:nvPr>
        </p:nvSpPr>
        <p:spPr/>
        <p:txBody>
          <a:bodyPr rtlCol="0"/>
          <a:lstStyle/>
          <a:p>
            <a:fld id="{4C80A297-E31F-4500-A8D5-1DB3E8485F44}"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77F8C4FF-B134-4E8F-93F5-E4B52760B8F7}" type="datetimeFigureOut">
              <a:rPr lang="ru-RU" smtClean="0"/>
              <a:pPr/>
              <a:t>19.08.2014</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4C80A297-E31F-4500-A8D5-1DB3E8485F4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7F8C4FF-B134-4E8F-93F5-E4B52760B8F7}" type="datetimeFigureOut">
              <a:rPr lang="ru-RU" smtClean="0"/>
              <a:pPr/>
              <a:t>19.08.2014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0A297-E31F-4500-A8D5-1DB3E8485F44}"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7F8C4FF-B134-4E8F-93F5-E4B52760B8F7}" type="datetimeFigureOut">
              <a:rPr lang="ru-RU" smtClean="0"/>
              <a:pPr/>
              <a:t>19.08.2014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C80A297-E31F-4500-A8D5-1DB3E8485F44}"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77F8C4FF-B134-4E8F-93F5-E4B52760B8F7}" type="datetimeFigureOut">
              <a:rPr lang="ru-RU" smtClean="0"/>
              <a:pPr/>
              <a:t>19.08.2014</a:t>
            </a:fld>
            <a:endParaRPr lang="ru-RU"/>
          </a:p>
        </p:txBody>
      </p:sp>
      <p:sp>
        <p:nvSpPr>
          <p:cNvPr id="7" name="Номер слайда 6"/>
          <p:cNvSpPr>
            <a:spLocks noGrp="1"/>
          </p:cNvSpPr>
          <p:nvPr>
            <p:ph type="sldNum" sz="quarter" idx="11"/>
          </p:nvPr>
        </p:nvSpPr>
        <p:spPr/>
        <p:txBody>
          <a:bodyPr rtlCol="0"/>
          <a:lstStyle/>
          <a:p>
            <a:fld id="{4C80A297-E31F-4500-A8D5-1DB3E8485F44}"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7F8C4FF-B134-4E8F-93F5-E4B52760B8F7}" type="datetimeFigureOut">
              <a:rPr lang="ru-RU" smtClean="0"/>
              <a:pPr/>
              <a:t>19.08.2014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C80A297-E31F-4500-A8D5-1DB3E8485F4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77F8C4FF-B134-4E8F-93F5-E4B52760B8F7}" type="datetimeFigureOut">
              <a:rPr lang="ru-RU" smtClean="0"/>
              <a:pPr/>
              <a:t>19.08.2014</a:t>
            </a:fld>
            <a:endParaRPr lang="ru-RU"/>
          </a:p>
        </p:txBody>
      </p:sp>
      <p:sp>
        <p:nvSpPr>
          <p:cNvPr id="22" name="Номер слайда 21"/>
          <p:cNvSpPr>
            <a:spLocks noGrp="1"/>
          </p:cNvSpPr>
          <p:nvPr>
            <p:ph type="sldNum" sz="quarter" idx="15"/>
          </p:nvPr>
        </p:nvSpPr>
        <p:spPr/>
        <p:txBody>
          <a:bodyPr rtlCol="0"/>
          <a:lstStyle/>
          <a:p>
            <a:fld id="{4C80A297-E31F-4500-A8D5-1DB3E8485F44}"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77F8C4FF-B134-4E8F-93F5-E4B52760B8F7}" type="datetimeFigureOut">
              <a:rPr lang="ru-RU" smtClean="0"/>
              <a:pPr/>
              <a:t>19.08.2014</a:t>
            </a:fld>
            <a:endParaRPr lang="ru-RU"/>
          </a:p>
        </p:txBody>
      </p:sp>
      <p:sp>
        <p:nvSpPr>
          <p:cNvPr id="18" name="Номер слайда 17"/>
          <p:cNvSpPr>
            <a:spLocks noGrp="1"/>
          </p:cNvSpPr>
          <p:nvPr>
            <p:ph type="sldNum" sz="quarter" idx="11"/>
          </p:nvPr>
        </p:nvSpPr>
        <p:spPr/>
        <p:txBody>
          <a:bodyPr rtlCol="0"/>
          <a:lstStyle/>
          <a:p>
            <a:fld id="{4C80A297-E31F-4500-A8D5-1DB3E8485F44}"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7F8C4FF-B134-4E8F-93F5-E4B52760B8F7}" type="datetimeFigureOut">
              <a:rPr lang="ru-RU" smtClean="0"/>
              <a:pPr/>
              <a:t>19.08.2014</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C80A297-E31F-4500-A8D5-1DB3E8485F4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685800" y="571480"/>
            <a:ext cx="7772400" cy="3214710"/>
          </a:xfrm>
        </p:spPr>
        <p:txBody>
          <a:bodyPr>
            <a:noAutofit/>
          </a:bodyPr>
          <a:lstStyle/>
          <a:p>
            <a:r>
              <a:rPr lang="ru-RU" sz="4800" dirty="0" smtClean="0">
                <a:latin typeface="Arial Black" pitchFamily="34" charset="0"/>
              </a:rPr>
              <a:t>Игра</a:t>
            </a:r>
            <a:br>
              <a:rPr lang="ru-RU" sz="4800" dirty="0" smtClean="0">
                <a:latin typeface="Arial Black" pitchFamily="34" charset="0"/>
              </a:rPr>
            </a:br>
            <a:r>
              <a:rPr lang="ru-RU" sz="4800" dirty="0" smtClean="0">
                <a:latin typeface="Arial Black" pitchFamily="34" charset="0"/>
              </a:rPr>
              <a:t>«Цветочные поляны»</a:t>
            </a:r>
            <a:endParaRPr lang="ru-RU" sz="4800" dirty="0">
              <a:latin typeface="Arial Black" pitchFamily="34" charset="0"/>
            </a:endParaRPr>
          </a:p>
        </p:txBody>
      </p:sp>
      <p:sp>
        <p:nvSpPr>
          <p:cNvPr id="5" name="Подзаголовок 4"/>
          <p:cNvSpPr>
            <a:spLocks noGrp="1"/>
          </p:cNvSpPr>
          <p:nvPr>
            <p:ph type="subTitle" idx="1"/>
          </p:nvPr>
        </p:nvSpPr>
        <p:spPr>
          <a:xfrm>
            <a:off x="1643042" y="4214818"/>
            <a:ext cx="6815158" cy="2160104"/>
          </a:xfrm>
        </p:spPr>
        <p:txBody>
          <a:bodyPr>
            <a:normAutofit fontScale="92500"/>
          </a:bodyPr>
          <a:lstStyle/>
          <a:p>
            <a:r>
              <a:rPr lang="ru-RU" dirty="0" smtClean="0">
                <a:solidFill>
                  <a:schemeClr val="tx1"/>
                </a:solidFill>
                <a:latin typeface="Arial Black" pitchFamily="34" charset="0"/>
              </a:rPr>
              <a:t>Математика и музыка</a:t>
            </a:r>
          </a:p>
          <a:p>
            <a:r>
              <a:rPr lang="ru-RU" dirty="0" smtClean="0">
                <a:solidFill>
                  <a:schemeClr val="tx1"/>
                </a:solidFill>
                <a:latin typeface="Arial Black" pitchFamily="34" charset="0"/>
              </a:rPr>
              <a:t>Младший </a:t>
            </a:r>
            <a:r>
              <a:rPr lang="ru-RU" dirty="0" smtClean="0">
                <a:solidFill>
                  <a:schemeClr val="tx1"/>
                </a:solidFill>
                <a:latin typeface="Arial Black" pitchFamily="34" charset="0"/>
              </a:rPr>
              <a:t>дошкольный </a:t>
            </a:r>
            <a:r>
              <a:rPr lang="ru-RU" dirty="0" smtClean="0">
                <a:solidFill>
                  <a:schemeClr val="tx1"/>
                </a:solidFill>
                <a:latin typeface="Arial Black" pitchFamily="34" charset="0"/>
              </a:rPr>
              <a:t>возраст</a:t>
            </a:r>
          </a:p>
          <a:p>
            <a:r>
              <a:rPr lang="ru-RU" dirty="0" smtClean="0">
                <a:solidFill>
                  <a:schemeClr val="tx1"/>
                </a:solidFill>
                <a:latin typeface="Arial Black" pitchFamily="34" charset="0"/>
              </a:rPr>
              <a:t>Музыкальный </a:t>
            </a:r>
            <a:r>
              <a:rPr lang="ru-RU" dirty="0" smtClean="0">
                <a:solidFill>
                  <a:schemeClr val="tx1"/>
                </a:solidFill>
                <a:latin typeface="Arial Black" pitchFamily="34" charset="0"/>
              </a:rPr>
              <a:t>руководитель</a:t>
            </a:r>
          </a:p>
          <a:p>
            <a:r>
              <a:rPr lang="ru-RU" dirty="0" smtClean="0">
                <a:solidFill>
                  <a:schemeClr val="tx1"/>
                </a:solidFill>
                <a:latin typeface="Arial Black" pitchFamily="34" charset="0"/>
              </a:rPr>
              <a:t>Ширяева Марина </a:t>
            </a:r>
            <a:r>
              <a:rPr lang="ru-RU" dirty="0" smtClean="0">
                <a:solidFill>
                  <a:schemeClr val="tx1"/>
                </a:solidFill>
                <a:latin typeface="Arial Black" pitchFamily="34" charset="0"/>
              </a:rPr>
              <a:t>Николаевна</a:t>
            </a:r>
          </a:p>
          <a:p>
            <a:r>
              <a:rPr lang="ru-RU" dirty="0" smtClean="0">
                <a:solidFill>
                  <a:schemeClr val="tx1"/>
                </a:solidFill>
                <a:latin typeface="Arial Black" pitchFamily="34" charset="0"/>
              </a:rPr>
              <a:t>МБДОУ «Детский сад комбинированного вида №22»       </a:t>
            </a:r>
          </a:p>
          <a:p>
            <a:r>
              <a:rPr lang="ru-RU" dirty="0" smtClean="0">
                <a:solidFill>
                  <a:schemeClr val="tx1"/>
                </a:solidFill>
                <a:latin typeface="Arial Black" pitchFamily="34" charset="0"/>
              </a:rPr>
              <a:t>г. Оренбург</a:t>
            </a:r>
            <a:endParaRPr lang="ru-RU" dirty="0" smtClean="0">
              <a:solidFill>
                <a:schemeClr val="tx1"/>
              </a:solidFill>
              <a:latin typeface="Arial Black" pitchFamily="34" charset="0"/>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Arial Black" pitchFamily="34" charset="0"/>
              </a:rPr>
              <a:t>Цель игры:</a:t>
            </a:r>
            <a:endParaRPr lang="ru-RU" dirty="0">
              <a:latin typeface="Arial Black" pitchFamily="34" charset="0"/>
            </a:endParaRPr>
          </a:p>
        </p:txBody>
      </p:sp>
      <p:sp>
        <p:nvSpPr>
          <p:cNvPr id="3" name="Содержимое 2"/>
          <p:cNvSpPr>
            <a:spLocks noGrp="1"/>
          </p:cNvSpPr>
          <p:nvPr>
            <p:ph sz="quarter" idx="1"/>
          </p:nvPr>
        </p:nvSpPr>
        <p:spPr/>
        <p:txBody>
          <a:bodyPr>
            <a:normAutofit/>
          </a:bodyPr>
          <a:lstStyle/>
          <a:p>
            <a:pPr>
              <a:buFont typeface="Wingdings" pitchFamily="2" charset="2"/>
              <a:buChar char="v"/>
            </a:pPr>
            <a:r>
              <a:rPr lang="ru-RU" dirty="0" smtClean="0">
                <a:latin typeface="Arial Black" pitchFamily="34" charset="0"/>
              </a:rPr>
              <a:t> закрепить знания детей о геометрических фигурах;</a:t>
            </a:r>
          </a:p>
          <a:p>
            <a:pPr>
              <a:buFont typeface="Wingdings" pitchFamily="2" charset="2"/>
              <a:buChar char="v"/>
            </a:pPr>
            <a:r>
              <a:rPr lang="ru-RU" dirty="0">
                <a:latin typeface="Arial Black" pitchFamily="34" charset="0"/>
              </a:rPr>
              <a:t> </a:t>
            </a:r>
            <a:r>
              <a:rPr lang="ru-RU" dirty="0" smtClean="0">
                <a:latin typeface="Arial Black" pitchFamily="34" charset="0"/>
              </a:rPr>
              <a:t>счёт в пределах 10;</a:t>
            </a:r>
          </a:p>
          <a:p>
            <a:pPr>
              <a:buFont typeface="Wingdings" pitchFamily="2" charset="2"/>
              <a:buChar char="v"/>
            </a:pPr>
            <a:r>
              <a:rPr lang="ru-RU" dirty="0">
                <a:latin typeface="Arial Black" pitchFamily="34" charset="0"/>
              </a:rPr>
              <a:t> </a:t>
            </a:r>
            <a:r>
              <a:rPr lang="ru-RU" dirty="0" smtClean="0">
                <a:latin typeface="Arial Black" pitchFamily="34" charset="0"/>
              </a:rPr>
              <a:t>развивать музыкальную память;</a:t>
            </a:r>
          </a:p>
          <a:p>
            <a:pPr>
              <a:buFont typeface="Wingdings" pitchFamily="2" charset="2"/>
              <a:buChar char="v"/>
            </a:pPr>
            <a:r>
              <a:rPr lang="ru-RU" dirty="0">
                <a:latin typeface="Arial Black" pitchFamily="34" charset="0"/>
              </a:rPr>
              <a:t> </a:t>
            </a:r>
            <a:r>
              <a:rPr lang="ru-RU" dirty="0" smtClean="0">
                <a:latin typeface="Arial Black" pitchFamily="34" charset="0"/>
              </a:rPr>
              <a:t>различать жанры музыкальных произведений;</a:t>
            </a:r>
          </a:p>
          <a:p>
            <a:pPr>
              <a:buFont typeface="Wingdings" pitchFamily="2" charset="2"/>
              <a:buChar char="v"/>
            </a:pPr>
            <a:r>
              <a:rPr lang="ru-RU" dirty="0">
                <a:latin typeface="Arial Black" pitchFamily="34" charset="0"/>
              </a:rPr>
              <a:t> </a:t>
            </a:r>
            <a:r>
              <a:rPr lang="ru-RU" dirty="0" smtClean="0">
                <a:latin typeface="Arial Black" pitchFamily="34" charset="0"/>
              </a:rPr>
              <a:t>передавать в движение характер произведения.</a:t>
            </a:r>
            <a:endParaRPr lang="ru-RU" dirty="0">
              <a:latin typeface="Arial Black" pitchFamily="34" charset="0"/>
            </a:endParaRP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r>
              <a:rPr lang="ru-RU" dirty="0" smtClean="0">
                <a:latin typeface="Arial Black" pitchFamily="34" charset="0"/>
              </a:rPr>
              <a:t>Ход игры:</a:t>
            </a:r>
            <a:endParaRPr lang="ru-RU" dirty="0">
              <a:latin typeface="Arial Black" pitchFamily="34" charset="0"/>
            </a:endParaRPr>
          </a:p>
        </p:txBody>
      </p:sp>
      <p:sp>
        <p:nvSpPr>
          <p:cNvPr id="8" name="Содержимое 7"/>
          <p:cNvSpPr>
            <a:spLocks noGrp="1"/>
          </p:cNvSpPr>
          <p:nvPr>
            <p:ph sz="quarter" idx="1"/>
          </p:nvPr>
        </p:nvSpPr>
        <p:spPr/>
        <p:txBody>
          <a:bodyPr>
            <a:normAutofit/>
          </a:bodyPr>
          <a:lstStyle/>
          <a:p>
            <a:pPr>
              <a:buNone/>
            </a:pPr>
            <a:r>
              <a:rPr lang="ru-RU" sz="2000" dirty="0" smtClean="0">
                <a:latin typeface="Arial Black" pitchFamily="34" charset="0"/>
              </a:rPr>
              <a:t>    Цветочные поляны в виде геометрических фигур расположены в разных концах зала. У детей в руках игрушки (10 штук – 1 ворона, 2 лягушки, 3 медведя, 4 любых диких зверя).  Под звучание марша дикие звери должны прийти на квадратную полянку, под танец ворона прилетает на треугольную поляну, под песенку лягушки прыгают на прямоугольную поляну, под колыбельную медведи идут на круглую поляну. На каждой поляне можно сосчитать количество животных, посмотреть, где больше. Когда животные приходят к своей поляне правильно и если правильно сосчитали количество, то звучит песенка о соответствующей цифре.</a:t>
            </a:r>
            <a:endParaRPr lang="ru-RU" sz="2000" dirty="0">
              <a:latin typeface="Arial Black" pitchFamily="34" charset="0"/>
            </a:endParaRPr>
          </a:p>
        </p:txBody>
      </p:sp>
    </p:spTree>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Arial Black" pitchFamily="34" charset="0"/>
              </a:rPr>
              <a:t>Цветочные поляны</a:t>
            </a:r>
            <a:endParaRPr lang="ru-RU" dirty="0">
              <a:latin typeface="Arial Black" pitchFamily="34" charset="0"/>
            </a:endParaRPr>
          </a:p>
        </p:txBody>
      </p:sp>
      <p:pic>
        <p:nvPicPr>
          <p:cNvPr id="1026" name="Picture 2" descr="F:\фото\DSC01310.JPG"/>
          <p:cNvPicPr>
            <a:picLocks noGrp="1" noChangeAspect="1" noChangeArrowheads="1"/>
          </p:cNvPicPr>
          <p:nvPr>
            <p:ph sz="quarter" idx="1"/>
          </p:nvPr>
        </p:nvPicPr>
        <p:blipFill>
          <a:blip r:embed="rId2" cstate="print"/>
          <a:srcRect/>
          <a:stretch>
            <a:fillRect/>
          </a:stretch>
        </p:blipFill>
        <p:spPr bwMode="auto">
          <a:xfrm>
            <a:off x="941916" y="1600200"/>
            <a:ext cx="6498167" cy="4873625"/>
          </a:xfrm>
          <a:prstGeom prst="rect">
            <a:avLst/>
          </a:prstGeom>
          <a:noFill/>
        </p:spPr>
      </p:pic>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Arial Black" pitchFamily="34" charset="0"/>
              </a:rPr>
              <a:t>Куклы - говоруны</a:t>
            </a:r>
            <a:endParaRPr lang="ru-RU" dirty="0">
              <a:latin typeface="Arial Black" pitchFamily="34" charset="0"/>
            </a:endParaRPr>
          </a:p>
        </p:txBody>
      </p:sp>
      <p:pic>
        <p:nvPicPr>
          <p:cNvPr id="2050" name="Picture 2" descr="F:\фото\DSC01311.JPG"/>
          <p:cNvPicPr>
            <a:picLocks noGrp="1" noChangeAspect="1" noChangeArrowheads="1"/>
          </p:cNvPicPr>
          <p:nvPr>
            <p:ph sz="quarter" idx="1"/>
          </p:nvPr>
        </p:nvPicPr>
        <p:blipFill>
          <a:blip r:embed="rId2" cstate="print"/>
          <a:srcRect/>
          <a:stretch>
            <a:fillRect/>
          </a:stretch>
        </p:blipFill>
        <p:spPr bwMode="auto">
          <a:xfrm>
            <a:off x="941916" y="1600200"/>
            <a:ext cx="6498167" cy="4873625"/>
          </a:xfrm>
          <a:prstGeom prst="rect">
            <a:avLst/>
          </a:prstGeom>
          <a:noFill/>
        </p:spPr>
      </p:pic>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latin typeface="Arial Black" pitchFamily="34" charset="0"/>
              </a:rPr>
              <a:t>Приятного вам время </a:t>
            </a:r>
            <a:br>
              <a:rPr lang="ru-RU" sz="3200" dirty="0" smtClean="0">
                <a:latin typeface="Arial Black" pitchFamily="34" charset="0"/>
              </a:rPr>
            </a:br>
            <a:r>
              <a:rPr lang="ru-RU" sz="3200" dirty="0" smtClean="0">
                <a:latin typeface="Arial Black" pitchFamily="34" charset="0"/>
              </a:rPr>
              <a:t>препровождения</a:t>
            </a:r>
            <a:endParaRPr lang="ru-RU" dirty="0"/>
          </a:p>
        </p:txBody>
      </p:sp>
      <p:pic>
        <p:nvPicPr>
          <p:cNvPr id="3074" name="Picture 2" descr="F:\фото\DSC01312.JPG"/>
          <p:cNvPicPr>
            <a:picLocks noGrp="1" noChangeAspect="1" noChangeArrowheads="1"/>
          </p:cNvPicPr>
          <p:nvPr>
            <p:ph sz="quarter" idx="1"/>
          </p:nvPr>
        </p:nvPicPr>
        <p:blipFill>
          <a:blip r:embed="rId2" cstate="print"/>
          <a:srcRect/>
          <a:stretch>
            <a:fillRect/>
          </a:stretch>
        </p:blipFill>
        <p:spPr bwMode="auto">
          <a:xfrm>
            <a:off x="941916" y="1600200"/>
            <a:ext cx="6498167" cy="4873625"/>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72</TotalTime>
  <Words>174</Words>
  <Application>Microsoft Office PowerPoint</Application>
  <PresentationFormat>Экран (4:3)</PresentationFormat>
  <Paragraphs>18</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Эркер</vt:lpstr>
      <vt:lpstr>Игра «Цветочные поляны»</vt:lpstr>
      <vt:lpstr>Цель игры:</vt:lpstr>
      <vt:lpstr>Ход игры:</vt:lpstr>
      <vt:lpstr>Цветочные поляны</vt:lpstr>
      <vt:lpstr>Куклы - говоруны</vt:lpstr>
      <vt:lpstr>Приятного вам время  препровождения</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Игра «Цветочные поляны»</dc:title>
  <dc:creator>Admin</dc:creator>
  <cp:lastModifiedBy>Admin</cp:lastModifiedBy>
  <cp:revision>11</cp:revision>
  <dcterms:created xsi:type="dcterms:W3CDTF">2014-02-26T16:23:50Z</dcterms:created>
  <dcterms:modified xsi:type="dcterms:W3CDTF">2014-08-19T18:34:10Z</dcterms:modified>
</cp:coreProperties>
</file>