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041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528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6229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701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9880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413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580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708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265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439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60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55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120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161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111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983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525C2-E0BD-41D9-BC79-931054D47873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52B45B2-FDB9-4374-8997-45C988826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166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6459297" cy="657321"/>
          </a:xfrm>
        </p:spPr>
        <p:txBody>
          <a:bodyPr/>
          <a:lstStyle/>
          <a:p>
            <a:r>
              <a:rPr lang="ru-RU" dirty="0"/>
              <a:t>Игры с водой.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5032278" cy="1096899"/>
          </a:xfrm>
        </p:spPr>
        <p:txBody>
          <a:bodyPr/>
          <a:lstStyle/>
          <a:p>
            <a:r>
              <a:rPr lang="ru-RU" dirty="0" smtClean="0"/>
              <a:t>Средняя группа «Карамельки»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613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1334" y="2902166"/>
            <a:ext cx="5072302" cy="9005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«Шторм»</a:t>
            </a:r>
            <a:br>
              <a:rPr lang="ru-RU" dirty="0" smtClean="0"/>
            </a:br>
            <a:r>
              <a:rPr lang="ru-RU" dirty="0" smtClean="0"/>
              <a:t>цель: выловить все кораблики быстрее всех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89" y="2160588"/>
            <a:ext cx="4703147" cy="2993303"/>
          </a:xfrm>
        </p:spPr>
      </p:pic>
    </p:spTree>
    <p:extLst>
      <p:ext uri="{BB962C8B-B14F-4D97-AF65-F5344CB8AC3E}">
        <p14:creationId xmlns:p14="http://schemas.microsoft.com/office/powerpoint/2010/main" val="18055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69770" y="2404124"/>
            <a:ext cx="4060920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«Цунами»</a:t>
            </a:r>
            <a:br>
              <a:rPr lang="ru-RU" dirty="0" smtClean="0"/>
            </a:br>
            <a:r>
              <a:rPr lang="ru-RU" dirty="0" smtClean="0"/>
              <a:t>цель: сдуть кораблик в противоположную сторону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93" y="1930400"/>
            <a:ext cx="5160979" cy="3589048"/>
          </a:xfrm>
        </p:spPr>
      </p:pic>
    </p:spTree>
    <p:extLst>
      <p:ext uri="{BB962C8B-B14F-4D97-AF65-F5344CB8AC3E}">
        <p14:creationId xmlns:p14="http://schemas.microsoft.com/office/powerpoint/2010/main" val="190269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4727" y="2092037"/>
            <a:ext cx="5209309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«Шустрые ложки и ладошки» 1 этап.</a:t>
            </a:r>
            <a:br>
              <a:rPr lang="ru-RU" dirty="0" smtClean="0"/>
            </a:br>
            <a:r>
              <a:rPr lang="ru-RU" dirty="0" smtClean="0"/>
              <a:t>цель: донести воду в ложке до противоположного тазика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91" y="1930400"/>
            <a:ext cx="4982336" cy="3381230"/>
          </a:xfrm>
        </p:spPr>
      </p:pic>
    </p:spTree>
    <p:extLst>
      <p:ext uri="{BB962C8B-B14F-4D97-AF65-F5344CB8AC3E}">
        <p14:creationId xmlns:p14="http://schemas.microsoft.com/office/powerpoint/2010/main" val="294487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0388" y="2506953"/>
            <a:ext cx="4975320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«Шустрые ложки и ладошки» 2 этап.</a:t>
            </a:r>
            <a:br>
              <a:rPr lang="ru-RU" dirty="0" smtClean="0"/>
            </a:br>
            <a:r>
              <a:rPr lang="ru-RU" dirty="0" smtClean="0"/>
              <a:t>Цель: донести воду до тазика, держа ложки в обеих руках.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5" y="2160589"/>
            <a:ext cx="4795210" cy="3325811"/>
          </a:xfrm>
        </p:spPr>
      </p:pic>
    </p:spTree>
    <p:extLst>
      <p:ext uri="{BB962C8B-B14F-4D97-AF65-F5344CB8AC3E}">
        <p14:creationId xmlns:p14="http://schemas.microsoft.com/office/powerpoint/2010/main" val="412186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217" y="2355273"/>
            <a:ext cx="5555674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«Шустрые ложки и ладошки» 3 этап.</a:t>
            </a:r>
            <a:br>
              <a:rPr lang="ru-RU" dirty="0" smtClean="0"/>
            </a:br>
            <a:r>
              <a:rPr lang="ru-RU" dirty="0" smtClean="0"/>
              <a:t>Цель: донести воду до тазика в ладошках.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48" y="1930400"/>
            <a:ext cx="4560969" cy="3251199"/>
          </a:xfrm>
        </p:spPr>
      </p:pic>
    </p:spTree>
    <p:extLst>
      <p:ext uri="{BB962C8B-B14F-4D97-AF65-F5344CB8AC3E}">
        <p14:creationId xmlns:p14="http://schemas.microsoft.com/office/powerpoint/2010/main" val="193782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4353" y="1930400"/>
            <a:ext cx="3714558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Определение победителя.</a:t>
            </a:r>
            <a:br>
              <a:rPr lang="ru-RU" dirty="0" smtClean="0"/>
            </a:br>
            <a:r>
              <a:rPr lang="ru-RU" dirty="0" smtClean="0"/>
              <a:t>Сливаем воду из тазика в прозрачный стаканчик. Сравниваем…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53" y="1930400"/>
            <a:ext cx="5259410" cy="3408939"/>
          </a:xfrm>
        </p:spPr>
      </p:pic>
    </p:spTree>
    <p:extLst>
      <p:ext uri="{BB962C8B-B14F-4D97-AF65-F5344CB8AC3E}">
        <p14:creationId xmlns:p14="http://schemas.microsoft.com/office/powerpoint/2010/main" val="128728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1552" y="2563090"/>
            <a:ext cx="3395903" cy="1320800"/>
          </a:xfrm>
        </p:spPr>
        <p:txBody>
          <a:bodyPr/>
          <a:lstStyle/>
          <a:p>
            <a:r>
              <a:rPr lang="ru-RU" dirty="0" smtClean="0"/>
              <a:t>Приятных игр</a:t>
            </a:r>
            <a:br>
              <a:rPr lang="ru-RU" dirty="0" smtClean="0"/>
            </a:br>
            <a:r>
              <a:rPr lang="ru-RU" dirty="0" smtClean="0"/>
              <a:t> на воздухе!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0" y="1592552"/>
            <a:ext cx="5387764" cy="3616757"/>
          </a:xfrm>
        </p:spPr>
      </p:pic>
    </p:spTree>
    <p:extLst>
      <p:ext uri="{BB962C8B-B14F-4D97-AF65-F5344CB8AC3E}">
        <p14:creationId xmlns:p14="http://schemas.microsoft.com/office/powerpoint/2010/main" val="269053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</TotalTime>
  <Words>52</Words>
  <Application>Microsoft Office PowerPoint</Application>
  <PresentationFormat>Широкоэкранный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Аспект</vt:lpstr>
      <vt:lpstr>Игры с водой. </vt:lpstr>
      <vt:lpstr>Игра «Шторм» цель: выловить все кораблики быстрее всех</vt:lpstr>
      <vt:lpstr>Игра «Цунами» цель: сдуть кораблик в противоположную сторону</vt:lpstr>
      <vt:lpstr>Игра «Шустрые ложки и ладошки» 1 этап. цель: донести воду в ложке до противоположного тазика</vt:lpstr>
      <vt:lpstr>Игра «Шустрые ложки и ладошки» 2 этап. Цель: донести воду до тазика, держа ложки в обеих руках.</vt:lpstr>
      <vt:lpstr>Игра «Шустрые ложки и ладошки» 3 этап. Цель: донести воду до тазика в ладошках.</vt:lpstr>
      <vt:lpstr>Определение победителя. Сливаем воду из тазика в прозрачный стаканчик. Сравниваем…</vt:lpstr>
      <vt:lpstr>Приятных игр  на воздухе!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с водой. </dc:title>
  <dc:creator>Lenovo</dc:creator>
  <cp:lastModifiedBy>Lenovo</cp:lastModifiedBy>
  <cp:revision>4</cp:revision>
  <dcterms:created xsi:type="dcterms:W3CDTF">2023-01-29T17:31:05Z</dcterms:created>
  <dcterms:modified xsi:type="dcterms:W3CDTF">2023-01-29T17:55:54Z</dcterms:modified>
</cp:coreProperties>
</file>