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4" r:id="rId3"/>
    <p:sldId id="265" r:id="rId4"/>
    <p:sldId id="267" r:id="rId5"/>
    <p:sldId id="261" r:id="rId6"/>
    <p:sldId id="260" r:id="rId7"/>
    <p:sldId id="257" r:id="rId8"/>
    <p:sldId id="266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272" autoAdjust="0"/>
    <p:restoredTop sz="94660"/>
  </p:normalViewPr>
  <p:slideViewPr>
    <p:cSldViewPr>
      <p:cViewPr varScale="1">
        <p:scale>
          <a:sx n="68" d="100"/>
          <a:sy n="68" d="100"/>
        </p:scale>
        <p:origin x="78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5C73C3-89C7-4F47-B225-63724C01F7C9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ED131-AF12-47B0-AF37-165372290F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929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ED131-AF12-47B0-AF37-165372290F8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34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220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386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183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82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48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27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92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55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150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622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251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AD722-F152-4DCE-87C0-7C83B7026BBA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CEAEE-9FF3-4BA9-B940-8F898DB5A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94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Дом\Desktop\9db2cbbe80ed23b6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39" y="0"/>
            <a:ext cx="87434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5936" y="5517232"/>
            <a:ext cx="3851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Student :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Bogdanov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Artem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10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form  </a:t>
            </a:r>
          </a:p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Teacher : </a:t>
            </a:r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Shcherbakova.V.V</a:t>
            </a:r>
            <a:endParaRPr lang="en-U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Ozinki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Secondary school</a:t>
            </a:r>
          </a:p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2021</a:t>
            </a:r>
          </a:p>
        </p:txBody>
      </p:sp>
    </p:spTree>
    <p:extLst>
      <p:ext uri="{BB962C8B-B14F-4D97-AF65-F5344CB8AC3E}">
        <p14:creationId xmlns:p14="http://schemas.microsoft.com/office/powerpoint/2010/main" val="2726594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7799512" cy="4752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956282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My name is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Artem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Bogdanov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I am  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I study at the  secondary school in a little small town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Ozinki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When I was seven my father brought me to the  sports school and I began going Greco Roman wrestling. My first competitions  were held in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Ozinki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271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Дом\Desktop\bb67b1140485a5a331d39258e30b50b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1617">
            <a:off x="4871725" y="527565"/>
            <a:ext cx="3790879" cy="25285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Дом\Desktop\person-girl-sport-lake-boy-running-run-recreation-europe-high-jogging-runner-ash-crosscountry-race-competition-holland-netherlands-m-sports-school-runners-endurance-junior-leica-240-varsity-athletics-meet-xc-sprint-v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72189">
            <a:off x="5754533" y="3938233"/>
            <a:ext cx="3672408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C:\Users\Дом\Desktop\4ef92c0323e4e1bbd47b38f75f2b07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6025" y="2780928"/>
            <a:ext cx="3808422" cy="3096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C:\Users\Дом\Desktop\borb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5818">
            <a:off x="273259" y="3464306"/>
            <a:ext cx="2979593" cy="27488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Учитель\Desktop\5BUC5rmHZUM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20556">
            <a:off x="283595" y="466831"/>
            <a:ext cx="3143616" cy="2736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55776" y="6093296"/>
            <a:ext cx="3258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Sports are daily hard workouts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390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2622" y="6076773"/>
            <a:ext cx="3647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Ozinki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the birthplace of champions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Дом\Desktop\image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8472"/>
            <a:ext cx="7992888" cy="596968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508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SF8FiE48gJ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76671"/>
            <a:ext cx="3654152" cy="508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555761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2016 I became the bronze medalist of the Russian championship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4" name="Picture 2" descr="C:\Users\Учитель\Desktop\369f71da-e1d3-43cc-93fb-b57f8db05a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9728" y="476671"/>
            <a:ext cx="4338735" cy="50809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3892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Desktop\13kx4ARAGr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164" y="692696"/>
            <a:ext cx="5024908" cy="49673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1484784"/>
            <a:ext cx="3923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At the international tournament in Greco-Roman wrestling, held in September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2016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 the city of Orsk, Orenburg region,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Ozinky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wrestlers took two prizes. I was the winner. The aim  was to enter the top three and I  reached  it. The strongest opponents came across to me. But I was only thinking about winning, so I won all five fights. I am glad for my victory, glad that I did not disappoint my coach, the whole team of the Saratov region.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909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n10plcmAT0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426" y="332656"/>
            <a:ext cx="4153046" cy="5623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Дом\Desktop\IMG_20210116_1449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4355976" cy="5623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0096" y="5784158"/>
            <a:ext cx="85443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                                In 2016, I became a member of the Russian junior national team in Greco-Roman wrestling. I have been taking part in many all-Russian and international competitions  since that time. I am very proud to represent my region there.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748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Дом\Desktop\IMG_20210122_222249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-15240000" y="-11430000"/>
            <a:ext cx="17811750" cy="130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ом\Desktop\IMG_20210122_2222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2064" y="188640"/>
            <a:ext cx="4774432" cy="4151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Дом\Desktop\IMG_20210121_1022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5" y="116632"/>
            <a:ext cx="4067944" cy="43932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Дом\Desktop\IMG_20210122_2225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5" y="3861048"/>
            <a:ext cx="4067944" cy="2996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85109" y="472340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“Everyone’s dream can  come true if you stick to it and  WORK HARD!” Serena Williams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 want to thank my parents, my trainer  and everyone who believe in me for their support</a:t>
            </a:r>
            <a:r>
              <a:rPr lang="en-US" dirty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771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esktop\tlEHgd-mN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123" y="543719"/>
            <a:ext cx="7670800" cy="49647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5661248"/>
            <a:ext cx="7291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But I'm not only doing wrestling. I really love physical education lessons. All my classmates love sports. We take part in various competitions. It's great!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2026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298</Words>
  <Application>Microsoft Office PowerPoint</Application>
  <PresentationFormat>Экран (4:3)</PresentationFormat>
  <Paragraphs>16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точка роста</cp:lastModifiedBy>
  <cp:revision>25</cp:revision>
  <dcterms:created xsi:type="dcterms:W3CDTF">2021-01-21T16:37:14Z</dcterms:created>
  <dcterms:modified xsi:type="dcterms:W3CDTF">2023-01-29T08:54:03Z</dcterms:modified>
</cp:coreProperties>
</file>