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3" r:id="rId8"/>
    <p:sldId id="262" r:id="rId9"/>
    <p:sldId id="261" r:id="rId10"/>
    <p:sldId id="267" r:id="rId11"/>
    <p:sldId id="265" r:id="rId12"/>
    <p:sldId id="266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071546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dirty="0" smtClean="0">
                <a:solidFill>
                  <a:schemeClr val="accent1"/>
                </a:solidFill>
              </a:rPr>
              <a:t>МКДОУ  «Терновский детский сад  1»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Развитие мышления и творческих способностей дошкольников посредством ментальных карт.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5000636"/>
            <a:ext cx="7958150" cy="13716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>Воспитатель </a:t>
            </a:r>
            <a:endParaRPr lang="ru-RU" dirty="0" smtClean="0">
              <a:solidFill>
                <a:schemeClr val="accent1"/>
              </a:solidFill>
            </a:endParaRP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Ильина Наталья Альбертовна</a:t>
            </a:r>
          </a:p>
          <a:p>
            <a:endParaRPr lang="ru-RU" dirty="0" smtClean="0">
              <a:solidFill>
                <a:schemeClr val="accent1"/>
              </a:solidFill>
            </a:endParaRPr>
          </a:p>
          <a:p>
            <a:pPr algn="ctr"/>
            <a:r>
              <a:rPr lang="ru-RU" dirty="0" smtClean="0">
                <a:solidFill>
                  <a:schemeClr val="accent1"/>
                </a:solidFill>
              </a:rPr>
              <a:t>Терновка, 2017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интел. крта Ильина\DSC0455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5" y="500043"/>
            <a:ext cx="4071965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интел. крта Ильина\DSC0456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3357562"/>
            <a:ext cx="3970344" cy="3298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интел. крта Ильина\DSC0456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57166"/>
            <a:ext cx="4113221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интел. крта Ильина\DSC0456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214686"/>
            <a:ext cx="442915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интел. крта Ильина\DSC0457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9" y="214291"/>
            <a:ext cx="3786213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интел. крта Ильина\DSC0457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3286124"/>
            <a:ext cx="4500594" cy="3357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:\магазин\мк Интеллект карты\DSC0442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8143931" cy="6143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10800000" flipH="1" flipV="1">
            <a:off x="1285852" y="3041033"/>
            <a:ext cx="75724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4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:\карты\0_549e4a_249a391f_orig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357166"/>
            <a:ext cx="7481788" cy="6116659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Преимущества-ментальных-карт-перед-стандартным-способом-записи.jpg"/>
          <p:cNvPicPr>
            <a:picLocks noGrp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857232"/>
            <a:ext cx="7259026" cy="5164028"/>
          </a:xfrm>
          <a:prstGeom prst="rect">
            <a:avLst/>
          </a:prstGeom>
          <a:ln w="19050">
            <a:solidFill>
              <a:schemeClr val="accent1"/>
            </a:solidFill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222\Desktop\карты\6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428604"/>
            <a:ext cx="6858047" cy="6000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Требования к составлению </a:t>
            </a:r>
            <a:r>
              <a:rPr lang="ru-RU" b="1" dirty="0" err="1" smtClean="0">
                <a:solidFill>
                  <a:srgbClr val="0070C0"/>
                </a:solidFill>
              </a:rPr>
              <a:t>интеллект-карт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 Главная идея обводится в центре страницы.</a:t>
            </a:r>
          </a:p>
          <a:p>
            <a:pPr lvl="0"/>
            <a:r>
              <a:rPr lang="ru-RU" dirty="0" smtClean="0"/>
              <a:t> Лист располагается горизонтально.</a:t>
            </a:r>
          </a:p>
          <a:p>
            <a:pPr lvl="0"/>
            <a:r>
              <a:rPr lang="ru-RU" dirty="0" smtClean="0"/>
              <a:t> Писать надо разборчиво печатными заглавными буквами.</a:t>
            </a:r>
          </a:p>
          <a:p>
            <a:pPr lvl="0"/>
            <a:r>
              <a:rPr lang="ru-RU" dirty="0" smtClean="0"/>
              <a:t> Для каждого ключевого момента проводятся расходящиеся от центра ответвления (в любом направлении), используя ручки, карандаши или фломастеры разного цвета.</a:t>
            </a:r>
          </a:p>
          <a:p>
            <a:pPr lvl="0"/>
            <a:r>
              <a:rPr lang="ru-RU" dirty="0" smtClean="0"/>
              <a:t> Каждая мысль обводится.</a:t>
            </a:r>
          </a:p>
          <a:p>
            <a:pPr lvl="0"/>
            <a:r>
              <a:rPr lang="ru-RU" dirty="0" smtClean="0"/>
              <a:t> В процессе моделирования добавляются символы и иллюстрации.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285728"/>
            <a:ext cx="7467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Алгоритм создания интеллект карт:</a:t>
            </a: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Постановка цели – рождение идеи</a:t>
            </a:r>
          </a:p>
          <a:p>
            <a:pPr lvl="0"/>
            <a:r>
              <a:rPr lang="ru-RU" dirty="0" smtClean="0"/>
              <a:t>«Мозговой штурм», цель которого — записать все ассоциативно появившиеся идеи, связанные с создаваемым интеллектуальным продуктом.</a:t>
            </a:r>
          </a:p>
          <a:p>
            <a:pPr lvl="0"/>
            <a:r>
              <a:rPr lang="ru-RU" dirty="0" smtClean="0"/>
              <a:t>Создание интеллект карты – структурирование информации, продумывание хода « детского исследования»</a:t>
            </a:r>
          </a:p>
          <a:p>
            <a:pPr lvl="0"/>
            <a:r>
              <a:rPr lang="ru-RU" dirty="0" smtClean="0"/>
              <a:t>«Оформление» интеллект карты в ходе «детского исследования»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магазин\мк Интеллект карты\DSC0442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4286280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магазин\мк Интеллект карты\DSC0443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48" y="3286124"/>
            <a:ext cx="4357718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магазин\мк Интеллект карты\DSC0443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44987" y="217647"/>
            <a:ext cx="4256097" cy="372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E:\магазин\мк Интеллект карты\DSC044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214686"/>
            <a:ext cx="4371985" cy="3413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:\магазин\мк Интеллект карты\DSC0447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714356"/>
            <a:ext cx="6429420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76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МКДОУ  «Терновский детский сад  1»  Развитие мышления и творческих способностей дошкольников посредством ментальных карт. </vt:lpstr>
      <vt:lpstr>Слайд 2</vt:lpstr>
      <vt:lpstr>Слайд 3</vt:lpstr>
      <vt:lpstr>Слайд 4</vt:lpstr>
      <vt:lpstr>Требования к составлению интеллект-карт. </vt:lpstr>
      <vt:lpstr>Алгоритм создания интеллект карт: 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 «Терновский детский сад  1»  Развитие мышления и творческих способностей дошкольников посредством ментальных карт. </dc:title>
  <dc:creator>Uzer</dc:creator>
  <cp:lastModifiedBy>User</cp:lastModifiedBy>
  <cp:revision>8</cp:revision>
  <dcterms:created xsi:type="dcterms:W3CDTF">2017-10-24T03:55:00Z</dcterms:created>
  <dcterms:modified xsi:type="dcterms:W3CDTF">2018-03-27T10:02:21Z</dcterms:modified>
</cp:coreProperties>
</file>