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4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D1461E5-A263-48F5-B3E8-BC72ABFC834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9CB618-A3F7-4F79-9649-DB9935EACED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1" y="-2021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9792" y="260648"/>
            <a:ext cx="6449008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Georgia" pitchFamily="18" charset="0"/>
              </a:rPr>
              <a:t/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>
                <a:latin typeface="Georgia" pitchFamily="18" charset="0"/>
              </a:rPr>
              <a:t/>
            </a:r>
            <a:br>
              <a:rPr lang="ru-RU" sz="3200" b="1" dirty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«История копилки»</a:t>
            </a:r>
            <a:br>
              <a:rPr lang="ru-RU" sz="3200" b="1" dirty="0" smtClean="0">
                <a:latin typeface="Georgia" pitchFamily="18" charset="0"/>
              </a:rPr>
            </a:br>
            <a:r>
              <a:rPr lang="ru-RU" sz="3200" b="1" dirty="0" smtClean="0">
                <a:latin typeface="Georgia" pitchFamily="18" charset="0"/>
              </a:rPr>
              <a:t> </a:t>
            </a:r>
            <a:r>
              <a:rPr lang="ru-RU" sz="3200" b="1" dirty="0">
                <a:latin typeface="Georgia" pitchFamily="18" charset="0"/>
              </a:rPr>
              <a:t>Первые шаги </a:t>
            </a:r>
            <a:br>
              <a:rPr lang="ru-RU" sz="3200" b="1" dirty="0">
                <a:latin typeface="Georgia" pitchFamily="18" charset="0"/>
              </a:rPr>
            </a:br>
            <a:r>
              <a:rPr lang="ru-RU" sz="3200" b="1" dirty="0">
                <a:latin typeface="Georgia" pitchFamily="18" charset="0"/>
              </a:rPr>
              <a:t>к формированию финансовой грамотности</a:t>
            </a:r>
            <a:br>
              <a:rPr lang="ru-RU" sz="3200" b="1" dirty="0">
                <a:latin typeface="Georgia" pitchFamily="18" charset="0"/>
              </a:rPr>
            </a:br>
            <a:r>
              <a:rPr lang="ru-RU" sz="3200" b="1" dirty="0">
                <a:latin typeface="Georgia" pitchFamily="18" charset="0"/>
              </a:rPr>
              <a:t> у детей</a:t>
            </a:r>
            <a:r>
              <a:rPr lang="ru-RU" sz="3200" b="1" dirty="0" smtClean="0">
                <a:latin typeface="Georgia" pitchFamily="18" charset="0"/>
              </a:rPr>
              <a:t>.</a:t>
            </a:r>
            <a:endParaRPr lang="ru-RU" sz="3200" b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94246" y="3284984"/>
            <a:ext cx="4180047" cy="1752600"/>
          </a:xfrm>
        </p:spPr>
        <p:txBody>
          <a:bodyPr>
            <a:normAutofit/>
          </a:bodyPr>
          <a:lstStyle/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МКДОУ детский сад № 3 «Рябинка» 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Белая Холуница</a:t>
            </a:r>
          </a:p>
          <a:p>
            <a:pPr algn="r"/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Никулина Виктория Сергеевна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487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326760" cy="838200"/>
          </a:xfrm>
        </p:spPr>
        <p:txBody>
          <a:bodyPr>
            <a:noAutofit/>
          </a:bodyPr>
          <a:lstStyle/>
          <a:p>
            <a:r>
              <a:rPr lang="ru-RU" sz="4400" dirty="0" smtClean="0">
                <a:latin typeface="Georgia" pitchFamily="18" charset="0"/>
              </a:rPr>
              <a:t>                   Копилки </a:t>
            </a:r>
            <a:br>
              <a:rPr lang="ru-RU" sz="4400" dirty="0" smtClean="0">
                <a:latin typeface="Georgia" pitchFamily="18" charset="0"/>
              </a:rPr>
            </a:br>
            <a:r>
              <a:rPr lang="ru-RU" sz="4400" dirty="0" smtClean="0">
                <a:latin typeface="Georgia" pitchFamily="18" charset="0"/>
              </a:rPr>
              <a:t>   из керамики   и    глины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4264362"/>
            <a:ext cx="3449081" cy="2488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197429"/>
            <a:ext cx="2997561" cy="31133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0123" y="1245066"/>
            <a:ext cx="2516088" cy="3086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20655" y="2940448"/>
            <a:ext cx="2048434" cy="3731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292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9825" y="3386464"/>
            <a:ext cx="3682347" cy="30523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8562" y="3353533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Стекло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97971"/>
            <a:ext cx="3231271" cy="3122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5433" y="2852936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Металл</a:t>
            </a:r>
            <a:endParaRPr lang="ru-RU" sz="1600" b="1" dirty="0">
              <a:latin typeface="Georgia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428" y="197971"/>
            <a:ext cx="3241139" cy="29555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15502" y="2729121"/>
            <a:ext cx="1186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Дерево</a:t>
            </a:r>
            <a:endParaRPr lang="ru-RU" sz="2000" b="1" dirty="0">
              <a:latin typeface="Georgia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265" y="3514602"/>
            <a:ext cx="2957314" cy="2957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372200" y="5905926"/>
            <a:ext cx="1245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Georgia" pitchFamily="18" charset="0"/>
              </a:rPr>
              <a:t>Пластик</a:t>
            </a:r>
            <a:endParaRPr lang="ru-RU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152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260648"/>
            <a:ext cx="4608512" cy="6120680"/>
          </a:xfrm>
        </p:spPr>
        <p:txBody>
          <a:bodyPr/>
          <a:lstStyle/>
          <a:p>
            <a:pPr marL="82296" indent="0" algn="ctr">
              <a:buNone/>
            </a:pPr>
            <a:r>
              <a:rPr lang="ru-RU" b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 Первые</a:t>
            </a:r>
            <a:r>
              <a:rPr lang="ru-RU" b="1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ящики </a:t>
            </a:r>
            <a:r>
              <a:rPr lang="ru-RU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для </a:t>
            </a:r>
            <a:r>
              <a:rPr lang="ru-RU" b="1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хранения </a:t>
            </a: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 перевозки денег на Рус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8064" y="260648"/>
            <a:ext cx="3657600" cy="604867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Шкатулки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201551"/>
            <a:ext cx="2700472" cy="21898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4412974"/>
            <a:ext cx="3738991" cy="22697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56076" y="1005695"/>
            <a:ext cx="2592288" cy="2255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623907"/>
            <a:ext cx="2536658" cy="2029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3259075"/>
            <a:ext cx="2088232" cy="17588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0454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994440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5">
                    <a:lumMod val="50000"/>
                  </a:schemeClr>
                </a:solidFill>
                <a:latin typeface="Georgia" pitchFamily="18" charset="0"/>
              </a:rPr>
              <a:t>Хранение</a:t>
            </a:r>
            <a:r>
              <a:rPr lang="ru-RU" sz="4800" dirty="0" smtClean="0">
                <a:latin typeface="Georgia" pitchFamily="18" charset="0"/>
              </a:rPr>
              <a:t> денег на Руси</a:t>
            </a:r>
            <a:endParaRPr lang="ru-RU" sz="4800" dirty="0">
              <a:latin typeface="Georgia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268760"/>
            <a:ext cx="4032448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22135" y="1156792"/>
            <a:ext cx="4038600" cy="5533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1484784"/>
            <a:ext cx="11521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Georgia" pitchFamily="18" charset="0"/>
              </a:rPr>
              <a:t>Чулок</a:t>
            </a:r>
            <a:endParaRPr lang="ru-RU" sz="2000" b="1" dirty="0"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2135" y="1126569"/>
            <a:ext cx="17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Georgia" pitchFamily="18" charset="0"/>
              </a:rPr>
              <a:t>Кубышка</a:t>
            </a:r>
            <a:endParaRPr lang="ru-RU" sz="2400" b="1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344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8106104" cy="850424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Georgia" pitchFamily="18" charset="0"/>
              </a:rPr>
              <a:t>Свинья-копилка и ее история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1412776"/>
            <a:ext cx="4896544" cy="4896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2867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415</TotalTime>
  <Words>43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  «История копилки»  Первые шаги  к формированию финансовой грамотности  у детей.</vt:lpstr>
      <vt:lpstr>                   Копилки     из керамики   и    глины</vt:lpstr>
      <vt:lpstr>Презентация PowerPoint</vt:lpstr>
      <vt:lpstr>Презентация PowerPoint</vt:lpstr>
      <vt:lpstr>Хранение денег на Руси</vt:lpstr>
      <vt:lpstr>Свинья-копилка и ее история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шаги  к формированию финансовой грамотности у детей</dc:title>
  <dc:creator>Михаил</dc:creator>
  <cp:lastModifiedBy>Михаил</cp:lastModifiedBy>
  <cp:revision>24</cp:revision>
  <dcterms:created xsi:type="dcterms:W3CDTF">2022-11-13T06:52:56Z</dcterms:created>
  <dcterms:modified xsi:type="dcterms:W3CDTF">2023-01-29T15:59:49Z</dcterms:modified>
</cp:coreProperties>
</file>