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69" r:id="rId4"/>
    <p:sldId id="270" r:id="rId5"/>
    <p:sldId id="279" r:id="rId6"/>
    <p:sldId id="280" r:id="rId7"/>
    <p:sldId id="281" r:id="rId8"/>
    <p:sldId id="282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8"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8F5B1A-0D98-41C5-AF87-9A7B431E75BB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41CBC-8123-49FF-B1FA-C1B98BE915F0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Добро пожаловать в нашу группу- 2015 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3" name="Picture 2" descr="D:\ЦИФРОВОЙ\P4300071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47664" y="1366952"/>
            <a:ext cx="7200800" cy="523694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Первая младшая группа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3314" name="Picture 2" descr="D:\ЦИФРОВОЙ\PA241318.JPG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rcRect t="-4301"/>
          <a:stretch>
            <a:fillRect/>
          </a:stretch>
        </p:blipFill>
        <p:spPr bwMode="auto">
          <a:xfrm>
            <a:off x="611560" y="1142984"/>
            <a:ext cx="8318157" cy="49831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ЦИФРОВОЙ\P430007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800581" y="692696"/>
            <a:ext cx="7530223" cy="54765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ЦИФРОВОЙ\PA30133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357158" y="357167"/>
            <a:ext cx="4071966" cy="29289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D:\ЦИФРОВОЙ\PA3013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66"/>
            <a:ext cx="4000528" cy="2928958"/>
          </a:xfrm>
          <a:prstGeom prst="rect">
            <a:avLst/>
          </a:prstGeom>
          <a:noFill/>
        </p:spPr>
      </p:pic>
      <p:pic>
        <p:nvPicPr>
          <p:cNvPr id="22535" name="Picture 7" descr="D:\ЦИФРОВОЙ\PA3013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00438"/>
            <a:ext cx="4000528" cy="2928959"/>
          </a:xfrm>
          <a:prstGeom prst="rect">
            <a:avLst/>
          </a:prstGeom>
          <a:noFill/>
        </p:spPr>
      </p:pic>
      <p:pic>
        <p:nvPicPr>
          <p:cNvPr id="22536" name="Picture 8" descr="D:\ЦИФРОВОЙ\PA3013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500438"/>
            <a:ext cx="4071966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D:\ЦИФРОВОЙ\PA2413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 bwMode="auto">
          <a:xfrm>
            <a:off x="357158" y="214290"/>
            <a:ext cx="4038600" cy="2999866"/>
          </a:xfrm>
          <a:prstGeom prst="rect">
            <a:avLst/>
          </a:prstGeom>
          <a:noFill/>
        </p:spPr>
      </p:pic>
      <p:pic>
        <p:nvPicPr>
          <p:cNvPr id="23555" name="Picture 3" descr="D:\ЦИФРОВОЙ\PA2413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3438" y="285728"/>
            <a:ext cx="4038600" cy="2962471"/>
          </a:xfrm>
          <a:prstGeom prst="rect">
            <a:avLst/>
          </a:prstGeom>
          <a:noFill/>
        </p:spPr>
      </p:pic>
      <p:pic>
        <p:nvPicPr>
          <p:cNvPr id="23557" name="Picture 5" descr="D:\ЦИФРОВОЙ\PC1513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357563"/>
            <a:ext cx="4071966" cy="3143272"/>
          </a:xfrm>
          <a:prstGeom prst="rect">
            <a:avLst/>
          </a:prstGeom>
          <a:noFill/>
        </p:spPr>
      </p:pic>
      <p:pic>
        <p:nvPicPr>
          <p:cNvPr id="23558" name="Picture 6" descr="D:\ЦИФРОВОЙ\P43000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429001"/>
            <a:ext cx="4000528" cy="3143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D:\ЦИФРОВОЙ\P40200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428596" y="285728"/>
            <a:ext cx="4038600" cy="3028950"/>
          </a:xfrm>
          <a:prstGeom prst="rect">
            <a:avLst/>
          </a:prstGeom>
          <a:noFill/>
        </p:spPr>
      </p:pic>
      <p:pic>
        <p:nvPicPr>
          <p:cNvPr id="24579" name="Picture 3" descr="D:\ЦИФРОВОЙ\P40200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85728"/>
            <a:ext cx="4181476" cy="3028950"/>
          </a:xfrm>
          <a:prstGeom prst="rect">
            <a:avLst/>
          </a:prstGeom>
          <a:noFill/>
        </p:spPr>
      </p:pic>
      <p:pic>
        <p:nvPicPr>
          <p:cNvPr id="24580" name="Picture 4" descr="D:\ЦИФРОВОЙ\P40200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429000"/>
            <a:ext cx="4000528" cy="3214711"/>
          </a:xfrm>
          <a:prstGeom prst="rect">
            <a:avLst/>
          </a:prstGeom>
          <a:noFill/>
        </p:spPr>
      </p:pic>
      <p:pic>
        <p:nvPicPr>
          <p:cNvPr id="24581" name="Picture 5" descr="D:\ЦИФРОВОЙ\P52600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429000"/>
            <a:ext cx="4214842" cy="3214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D:\ЦИФРОВОЙ\PC2414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457200" y="214290"/>
            <a:ext cx="4114800" cy="3934790"/>
          </a:xfrm>
          <a:prstGeom prst="rect">
            <a:avLst/>
          </a:prstGeom>
          <a:noFill/>
        </p:spPr>
      </p:pic>
      <p:pic>
        <p:nvPicPr>
          <p:cNvPr id="25603" name="Picture 3" descr="D:\ЦИФРОВОЙ\PC2414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799907" y="2348880"/>
            <a:ext cx="4039985" cy="35586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ЦИФРОВОЙ\PC2414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323528" y="2348880"/>
            <a:ext cx="4210080" cy="3096344"/>
          </a:xfrm>
          <a:prstGeom prst="rect">
            <a:avLst/>
          </a:prstGeom>
          <a:noFill/>
        </p:spPr>
      </p:pic>
      <p:pic>
        <p:nvPicPr>
          <p:cNvPr id="26628" name="Picture 4" descr="D:\ЦИФРОВОЙ\PC2414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4008" y="1124744"/>
            <a:ext cx="4214842" cy="33123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58</Words>
  <Application>WPS Presentation</Application>
  <PresentationFormat>Экран (4:3)</PresentationFormat>
  <Paragraphs>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SimSun</vt:lpstr>
      <vt:lpstr>Wingdings</vt:lpstr>
      <vt:lpstr>Wingdings 2</vt:lpstr>
      <vt:lpstr>Franklin Gothic Book</vt:lpstr>
      <vt:lpstr>Franklin Gothic Medium</vt:lpstr>
      <vt:lpstr>Microsoft YaHei</vt:lpstr>
      <vt:lpstr>Arial Unicode MS</vt:lpstr>
      <vt:lpstr>Calibri</vt:lpstr>
      <vt:lpstr>Трек</vt:lpstr>
      <vt:lpstr>Добро пожаловать в нашу группу- 2015 </vt:lpstr>
      <vt:lpstr>Первая младшая группа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2016</dc:creator>
  <cp:lastModifiedBy>1626158</cp:lastModifiedBy>
  <cp:revision>47</cp:revision>
  <dcterms:created xsi:type="dcterms:W3CDTF">2018-05-25T19:56:00Z</dcterms:created>
  <dcterms:modified xsi:type="dcterms:W3CDTF">2023-01-29T07:03:26Z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1F995B62006E43F9BC4BDD427C89402A</vt:lpwstr>
  </property>
  <property fmtid="{D5CDD505-2E9C-101B-9397-08002B2CF9AE}" pid="3" name="KSOProductBuildVer">
    <vt:lpwstr>1049-11.2.0.11440</vt:lpwstr>
  </property>
</Properties>
</file>