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3" r:id="rId2"/>
    <p:sldId id="256" r:id="rId3"/>
    <p:sldId id="257" r:id="rId4"/>
    <p:sldId id="259" r:id="rId5"/>
    <p:sldId id="265" r:id="rId6"/>
    <p:sldId id="263" r:id="rId7"/>
    <p:sldId id="261" r:id="rId8"/>
    <p:sldId id="269" r:id="rId9"/>
    <p:sldId id="268" r:id="rId10"/>
    <p:sldId id="266" r:id="rId11"/>
    <p:sldId id="267" r:id="rId12"/>
    <p:sldId id="270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A94E090C-8478-46AA-9F39-1FEF6AF2D183}">
          <p14:sldIdLst>
            <p14:sldId id="273"/>
            <p14:sldId id="256"/>
            <p14:sldId id="257"/>
            <p14:sldId id="259"/>
            <p14:sldId id="265"/>
            <p14:sldId id="263"/>
            <p14:sldId id="261"/>
            <p14:sldId id="269"/>
            <p14:sldId id="268"/>
            <p14:sldId id="266"/>
            <p14:sldId id="267"/>
            <p14:sldId id="270"/>
            <p14:sldId id="272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2" autoAdjust="0"/>
    <p:restoredTop sz="94660"/>
  </p:normalViewPr>
  <p:slideViewPr>
    <p:cSldViewPr>
      <p:cViewPr varScale="1">
        <p:scale>
          <a:sx n="62" d="100"/>
          <a:sy n="62" d="100"/>
        </p:scale>
        <p:origin x="-136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Классификация «Времена ГОДА»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4437112"/>
            <a:ext cx="6400800" cy="1752600"/>
          </a:xfrm>
        </p:spPr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                        </a:t>
            </a:r>
            <a:r>
              <a:rPr lang="ru-RU" dirty="0" err="1" smtClean="0"/>
              <a:t>Паленкова</a:t>
            </a:r>
            <a:r>
              <a:rPr lang="ru-RU" dirty="0" smtClean="0"/>
              <a:t> С.М., воспитатель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011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28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772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531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462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Рисунок 3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97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06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65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078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926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12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283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819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38</TotalTime>
  <Words>10</Words>
  <Application>Microsoft Office PowerPoint</Application>
  <PresentationFormat>Экран (4:3)</PresentationFormat>
  <Paragraphs>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Классификация «Времена ГОДА»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Наташа</dc:creator>
  <cp:lastModifiedBy>Наташа</cp:lastModifiedBy>
  <cp:revision>9</cp:revision>
  <dcterms:modified xsi:type="dcterms:W3CDTF">2018-01-22T13:57:21Z</dcterms:modified>
</cp:coreProperties>
</file>