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73" r:id="rId4"/>
    <p:sldId id="275" r:id="rId5"/>
    <p:sldId id="278" r:id="rId6"/>
    <p:sldId id="284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E23AA4-BF2C-4D37-B322-C02CFF75BD9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46727C-8DE3-4F22-A4E6-AADFD6F193A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988840"/>
            <a:ext cx="6724804" cy="440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772400" cy="14700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Книга твой друг,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без нее как без рук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390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696" y="16004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effectLst/>
              </a:rPr>
              <a:t>Папирус</a:t>
            </a:r>
            <a:endParaRPr lang="ru-RU" dirty="0">
              <a:effectLst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03" y="1626656"/>
            <a:ext cx="5414424" cy="299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36096" y="1556792"/>
            <a:ext cx="32758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Для удобства хранения папирус сворачивали в свитки. Это и были первые книги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47309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Пергамент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402" y="1268760"/>
            <a:ext cx="4349578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1151643"/>
            <a:ext cx="4355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Пергамент был прочнее папируса, на нём можно было писать с обеих сторон, и не хрупким тростниковым стилем, а более прочными и удобными гусиными перьями. А в случае надобности можно было смыть прежний текст и написать новый. Хороший пергамент был почти таким же белым и гладким, как современная бумага, только гораздо тяжелее. Чтобы книга не рассыпалась, её сшивали и заключали в переплёт из деревянных дощечек, обтянутых кожей. На одну книгу уходили шесть-семь коровьих шкур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284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548680"/>
            <a:ext cx="3456384" cy="5616624"/>
          </a:xfr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>
            <a:noAutofit/>
          </a:bodyPr>
          <a:lstStyle/>
          <a:p>
            <a:r>
              <a:rPr lang="ru-RU" sz="1800" dirty="0" smtClean="0">
                <a:effectLst/>
                <a:latin typeface="+mn-lt"/>
                <a:cs typeface="Times New Roman" panose="02020603050405020304" pitchFamily="18" charset="0"/>
              </a:rPr>
              <a:t>Помимо переписчиков над книгами трудились и художники. Они рисовали красной краской буквы-инициалы в начале глав. Со временем в книгах появились причудливые орнаменты, миниатюры, виньетки, а порой и многоцветные листовые иллюстрации. Переплёты стали украшать тиснением или заключать в драгоценные оклады, усыпанные самоцветами.</a:t>
            </a:r>
            <a:endParaRPr lang="ru-RU" sz="1800" dirty="0">
              <a:effectLst/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4762500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2626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effectLst/>
                <a:latin typeface="+mn-lt"/>
              </a:rPr>
              <a:t>На Руси для фиксации информации использовали бересту, как дешёвый и легкий материал. Изготавливали бересту с верхней части коры берёзы. Затем её выпаривали в кипятке, благодаря чему она становилась гибкой и мягкой.</a:t>
            </a:r>
            <a:endParaRPr lang="ru-RU" sz="2400" dirty="0">
              <a:effectLst/>
              <a:latin typeface="+mn-lt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380" y="2708920"/>
            <a:ext cx="714375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4546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89" y="332656"/>
            <a:ext cx="8071196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0168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15" y="69269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27 мая 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Всероссийский день библиотек</a:t>
            </a:r>
            <a:endParaRPr lang="ru-RU" dirty="0">
              <a:effectLst/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477034" cy="3663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83264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128</TotalTime>
  <Words>190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Книга твой друг,  без нее как без рук</vt:lpstr>
      <vt:lpstr>Папирус</vt:lpstr>
      <vt:lpstr>Пергамент </vt:lpstr>
      <vt:lpstr>Помимо переписчиков над книгами трудились и художники. Они рисовали красной краской буквы-инициалы в начале глав. Со временем в книгах появились причудливые орнаменты, миниатюры, виньетки, а порой и многоцветные листовые иллюстрации. Переплёты стали украшать тиснением или заключать в драгоценные оклады, усыпанные самоцветами.</vt:lpstr>
      <vt:lpstr>На Руси для фиксации информации использовали бересту, как дешёвый и легкий материал. Изготавливали бересту с верхней части коры берёзы. Затем её выпаривали в кипятке, благодаря чему она становилась гибкой и мягкой.</vt:lpstr>
      <vt:lpstr>Презентация PowerPoint</vt:lpstr>
      <vt:lpstr>27 мая  Всероссийский день библиотек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Книга твой друг,  без нее как без рук</dc:title>
  <dc:creator>мария</dc:creator>
  <cp:lastModifiedBy>мария</cp:lastModifiedBy>
  <cp:revision>20</cp:revision>
  <dcterms:created xsi:type="dcterms:W3CDTF">2020-05-23T10:42:12Z</dcterms:created>
  <dcterms:modified xsi:type="dcterms:W3CDTF">2023-01-29T14:29:14Z</dcterms:modified>
</cp:coreProperties>
</file>