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79" r:id="rId4"/>
    <p:sldId id="263" r:id="rId5"/>
    <p:sldId id="290" r:id="rId6"/>
    <p:sldId id="264" r:id="rId7"/>
    <p:sldId id="294" r:id="rId8"/>
    <p:sldId id="296" r:id="rId9"/>
    <p:sldId id="276" r:id="rId10"/>
    <p:sldId id="29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6C10385-AF51-49AE-B954-303893722477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5C3F84-BF26-454C-B374-53A739F12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874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433C1-EA71-4C8C-A280-951EB6F8A6B2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EC5BA-0435-40BA-8FF8-376C233BE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F12FE-A825-495C-8909-BD284766A8D7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533BF-AAA3-47FE-9D3A-44ACDCD11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8D53D-F1DC-443D-8781-795707F1762C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0FEA2-0A88-4499-AE96-F9739AC8A184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62869-A72E-4474-8A01-2B8628367AA9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72757-DDA1-4B9A-96E6-915DCCEE54DF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EF518-AE4B-4B8E-A3D1-3D27180A6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35554-9E53-4C62-8D51-4CA11B306C53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85C05-532F-4F87-B733-4F0B1597F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B1C33-3029-461B-911F-6741CDABD231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E2D48-CDA6-47CF-9549-CA8526B55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DCBEA-E856-490E-998C-7577E7A55DA6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4CC2-5C3E-4D70-BE6F-CE38A64FD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E6B7A-1A3B-4791-8866-60AB9B533EB3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762E1-C81C-49B8-90EF-C7844F72B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1A4B7-8E61-4998-9808-9EE75535545F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B4810-9644-45EE-B2A8-6F3B2A41B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5B480-0555-4F9A-8824-558EFFF5157D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2762E-72AF-4E70-B1EF-9DCC179B3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13EAA-E675-4201-B4E7-502A46D4FA21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5C013-E7E4-47FE-A263-92A2EDABA4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7" descr="0_75c96_b715e7d3_XL.jpeg"/>
          <p:cNvPicPr>
            <a:picLocks noChangeAspect="1"/>
          </p:cNvPicPr>
          <p:nvPr userDrawn="1"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23" b="123"/>
          <a:stretch>
            <a:fillRect/>
          </a:stretch>
        </p:blipFill>
        <p:spPr bwMode="auto">
          <a:xfrm>
            <a:off x="71438" y="71438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A0FC0E-7CBE-4660-A632-50E465BB62C0}" type="datetimeFigureOut">
              <a:rPr lang="ru-RU"/>
              <a:pPr>
                <a:defRPr/>
              </a:pPr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60" r:id="rId11"/>
    <p:sldLayoutId id="2147483661" r:id="rId12"/>
    <p:sldLayoutId id="214748366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3"/>
          <p:cNvSpPr>
            <a:spLocks noGrp="1"/>
          </p:cNvSpPr>
          <p:nvPr>
            <p:ph type="ctrTitle"/>
          </p:nvPr>
        </p:nvSpPr>
        <p:spPr>
          <a:xfrm>
            <a:off x="1835150" y="620713"/>
            <a:ext cx="6623050" cy="10795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Arial" charset="0"/>
              </a:rPr>
              <a:t>Муниципальное дошкольное образовательное учреждение «Детский сад №59»</a:t>
            </a:r>
            <a:br>
              <a:rPr lang="ru-RU" sz="2800" dirty="0" smtClean="0">
                <a:latin typeface="Arial" charset="0"/>
              </a:rPr>
            </a:br>
            <a:endParaRPr lang="ru-RU" sz="2800" dirty="0" smtClean="0">
              <a:latin typeface="Arial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913" y="2420888"/>
            <a:ext cx="6400800" cy="3600400"/>
          </a:xfrm>
        </p:spPr>
        <p:txBody>
          <a:bodyPr/>
          <a:lstStyle/>
          <a:p>
            <a:endParaRPr lang="ru-RU" sz="40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</a:rPr>
              <a:t>«Летняя оздоровительная</a:t>
            </a:r>
          </a:p>
          <a:p>
            <a:r>
              <a:rPr lang="ru-RU" sz="4000" b="1" dirty="0" smtClean="0">
                <a:solidFill>
                  <a:schemeClr val="tx1"/>
                </a:solidFill>
              </a:rPr>
              <a:t>работа в детском саду»</a:t>
            </a:r>
          </a:p>
          <a:p>
            <a:endParaRPr lang="ru-RU" sz="4000" b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971550" y="1916113"/>
            <a:ext cx="756126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sz="3200" dirty="0" smtClean="0">
                <a:latin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</a:endParaRPr>
          </a:p>
        </p:txBody>
      </p:sp>
      <p:sp>
        <p:nvSpPr>
          <p:cNvPr id="15365" name="Rectangle 5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935038"/>
          </a:xfrm>
        </p:spPr>
        <p:txBody>
          <a:bodyPr/>
          <a:lstStyle/>
          <a:p>
            <a:r>
              <a:rPr lang="ru-RU" sz="2800" dirty="0" smtClean="0"/>
              <a:t>Цели и Задачи:</a:t>
            </a:r>
          </a:p>
        </p:txBody>
      </p:sp>
      <p:sp>
        <p:nvSpPr>
          <p:cNvPr id="15366" name="Rectangle 6"/>
          <p:cNvSpPr>
            <a:spLocks noGrp="1"/>
          </p:cNvSpPr>
          <p:nvPr>
            <p:ph type="subTitle" idx="1"/>
          </p:nvPr>
        </p:nvSpPr>
        <p:spPr>
          <a:xfrm flipH="1">
            <a:off x="10044113" y="1916113"/>
            <a:ext cx="144462" cy="14446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031823" y="1268760"/>
            <a:ext cx="750099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000" dirty="0">
                <a:latin typeface="+mn-lt"/>
                <a:cs typeface="Times New Roman" pitchFamily="18" charset="0"/>
              </a:rPr>
              <a:t>-</a:t>
            </a:r>
            <a:r>
              <a:rPr lang="ru-RU" sz="2000" dirty="0" smtClean="0">
                <a:latin typeface="+mn-lt"/>
                <a:cs typeface="Times New Roman" pitchFamily="18" charset="0"/>
              </a:rPr>
              <a:t>Создание условий для сохранения и укрепления физического и психического здоровья детей с учётом их возрастных и индивидуальных особенностей, удовлетворение потребности в летнем отдыхе, творческой деятельности и </a:t>
            </a:r>
            <a:r>
              <a:rPr lang="ru-RU" sz="2000" dirty="0" smtClean="0">
                <a:latin typeface="+mn-lt"/>
                <a:cs typeface="Times New Roman" pitchFamily="18" charset="0"/>
              </a:rPr>
              <a:t>движении.</a:t>
            </a:r>
          </a:p>
          <a:p>
            <a:pPr marL="0" indent="0">
              <a:buNone/>
            </a:pPr>
            <a:r>
              <a:rPr lang="ru-RU" sz="2000" dirty="0">
                <a:latin typeface="+mn-lt"/>
                <a:cs typeface="Times New Roman" pitchFamily="18" charset="0"/>
              </a:rPr>
              <a:t>-</a:t>
            </a:r>
            <a:r>
              <a:rPr lang="ru-RU" dirty="0" smtClean="0"/>
              <a:t>О</a:t>
            </a:r>
            <a:r>
              <a:rPr lang="ru-RU" dirty="0" smtClean="0"/>
              <a:t>беспечить </a:t>
            </a:r>
            <a:r>
              <a:rPr lang="ru-RU" dirty="0"/>
              <a:t>охрану жизни и здоровья детей, предупредить заболеваемость и  травматизм;</a:t>
            </a:r>
          </a:p>
          <a:p>
            <a:r>
              <a:rPr lang="ru-RU" dirty="0" smtClean="0"/>
              <a:t>-Создавать </a:t>
            </a:r>
            <a:r>
              <a:rPr lang="ru-RU" dirty="0"/>
              <a:t>условия для закаливания детей, используя благоприятные факторы летнего времени (солнце, воздух, вода), способствовать их физическому развитию путем оптимизации двигательной активности каждого ребенка;</a:t>
            </a:r>
          </a:p>
          <a:p>
            <a:r>
              <a:rPr lang="ru-RU" dirty="0" smtClean="0"/>
              <a:t>-Реализовать систему мероприятий, направленных на развитие самостоятельности, инициативности, любознательности и познавательной активности в различных образовательных областях;</a:t>
            </a:r>
          </a:p>
          <a:p>
            <a:r>
              <a:rPr lang="ru-RU" dirty="0" smtClean="0"/>
              <a:t>Проводить осуществление педагогического и санитарного просвещения родителей по вопросам воспитания и оздоровления детей в летний период</a:t>
            </a:r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sz="2000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Утренняя гимнастика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214422"/>
            <a:ext cx="3762348" cy="501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85860"/>
            <a:ext cx="3762348" cy="501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dirty="0" smtClean="0"/>
              <a:t>Гимнастика пробуждения</a:t>
            </a:r>
          </a:p>
        </p:txBody>
      </p:sp>
      <p:pic>
        <p:nvPicPr>
          <p:cNvPr id="3074" name="Picture 2" descr="C:\Users\59\Desktop\Новая папка\IMG-20220909-WA00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</p:spPr>
      </p:pic>
      <p:pic>
        <p:nvPicPr>
          <p:cNvPr id="3076" name="Picture 4" descr="C:\Users\59\Desktop\Новая папка\IMG-20220909-WA007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Закаливающие процедуры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400" dirty="0" smtClean="0"/>
              <a:t>Совместные праздники и развлечения для детей 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Моя Родина Россия</a:t>
            </a:r>
            <a:endParaRPr lang="ru-RU" dirty="0"/>
          </a:p>
        </p:txBody>
      </p:sp>
      <p:pic>
        <p:nvPicPr>
          <p:cNvPr id="5122" name="Picture 2" descr="C:\Users\59\Desktop\Новая папка\IMG-20220610-WA00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00034" y="2214554"/>
            <a:ext cx="3997354" cy="3734726"/>
          </a:xfrm>
          <a:prstGeom prst="rect">
            <a:avLst/>
          </a:prstGeom>
          <a:noFill/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        День защиты детей</a:t>
            </a:r>
            <a:endParaRPr lang="ru-RU" dirty="0"/>
          </a:p>
        </p:txBody>
      </p:sp>
      <p:pic>
        <p:nvPicPr>
          <p:cNvPr id="5123" name="Picture 3" descr="C:\Users\59\Desktop\Новая папка\20220705_10115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174875"/>
            <a:ext cx="3686172" cy="3774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Познавательные экскурсии в библиотечный комплекс «Семья»</a:t>
            </a:r>
            <a:endParaRPr lang="ru-RU" dirty="0"/>
          </a:p>
        </p:txBody>
      </p:sp>
      <p:pic>
        <p:nvPicPr>
          <p:cNvPr id="10242" name="Picture 2" descr="C:\Users\59\Desktop\Новая папка\IMG-20220909-WA00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48706"/>
            <a:ext cx="4038600" cy="3151996"/>
          </a:xfrm>
          <a:prstGeom prst="rect">
            <a:avLst/>
          </a:prstGeom>
          <a:noFill/>
        </p:spPr>
      </p:pic>
      <p:pic>
        <p:nvPicPr>
          <p:cNvPr id="10243" name="Picture 3" descr="C:\Users\59\Desktop\Новая папка\IMG-20220909-WA00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348706"/>
            <a:ext cx="4038600" cy="31519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Клубный час «Мир насекомых»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71810"/>
            <a:ext cx="4038600" cy="3151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428736"/>
            <a:ext cx="403860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Разноцветное лето.</a:t>
            </a: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400" dirty="0" smtClean="0"/>
              <a:t>Лето- благодатная пора.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/>
              <a:t>Поэтому очень важно организовать 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/>
              <a:t>жизнь дошкольников так, что бы каждый день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/>
              <a:t>приносил им что-то новое, был наполнен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/>
              <a:t>интересным содержанием. Что бы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/>
              <a:t>воспоминания о лете, играх, прогулках, долго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/>
              <a:t>радовали их. Учитывая результаты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/>
              <a:t>деятельности ДОУ и благодарности родителей,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/>
              <a:t>можно с уверенностью сказать, что данная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/>
              <a:t>работа востребована и имеет положительный</a:t>
            </a:r>
          </a:p>
          <a:p>
            <a:pPr>
              <a:lnSpc>
                <a:spcPct val="90000"/>
              </a:lnSpc>
              <a:buNone/>
            </a:pPr>
            <a:r>
              <a:rPr lang="ru-RU" sz="2400" dirty="0" smtClean="0"/>
              <a:t>отклик.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2842</TotalTime>
  <Words>237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Муниципальное дошкольное образовательное учреждение «Детский сад №59» </vt:lpstr>
      <vt:lpstr>Цели и Задачи:</vt:lpstr>
      <vt:lpstr>Утренняя гимнастика</vt:lpstr>
      <vt:lpstr>Гимнастика пробуждения</vt:lpstr>
      <vt:lpstr>Закаливающие процедуры</vt:lpstr>
      <vt:lpstr>Совместные праздники и развлечения для детей </vt:lpstr>
      <vt:lpstr>Познавательные экскурсии в библиотечный комплекс «Семья»</vt:lpstr>
      <vt:lpstr>Клубный час «Мир насекомых»</vt:lpstr>
      <vt:lpstr>Разноцветное лето.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33</cp:revision>
  <dcterms:created xsi:type="dcterms:W3CDTF">2013-01-06T18:32:13Z</dcterms:created>
  <dcterms:modified xsi:type="dcterms:W3CDTF">2023-01-29T09:59:10Z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746473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