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DCAAE-CF4F-4AE1-8482-697EDD3D2E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69F17E-7BB3-4B07-8FC3-2E178BC13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A791D3-3AFA-4314-AA1A-BD78F6612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32E4F0-7E4B-430A-AD5A-A249A67AE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B7BC3-C726-4B3E-8653-2267C1ECD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4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0D889-04D7-4654-9831-BC0E7B960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9E1110-0773-4150-8E68-8647F75EC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0194BD-A6B4-4857-95C5-2220C342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07ADF2-625A-4CD5-88C7-3AB486A38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79A631-7A6C-4114-A156-65E4AEBB9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7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89FA1AC-5144-4F93-A4D4-75974C16B7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A43552-4B6D-4100-B833-94901F51B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597265-4497-46A1-A6E2-DABEDAA71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61DE9A-3898-4082-97E3-7D3AEC069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B6DCCE-C202-4D33-AEB6-924E0B19D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22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5851-1901-49BB-A647-587247061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4D6EF6-AE46-4385-86F4-5DEF15639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0F8EDB-682C-4398-9E06-159EF37BE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77212A-EC24-46AD-B3B8-16E68AB2E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6E931-E82C-43E6-9839-5016C8D45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75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9DA18-F54E-4D50-B0B4-8ABDDD51F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290417-4DE1-40C4-BE8A-52B572A18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AE7B1A-AEB3-433F-BFC2-F112B35C9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21CE05-23BF-46F3-A2BE-8B9F2501C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BE3AA5-B140-45FB-AF9F-4631D6EDA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8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C03F21-35CD-4541-8C28-E44283870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8016F2-E81C-4115-851E-59ADF7106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5BDC22-EA27-4B42-8061-5E48E54D1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F63FA3-27C7-4033-BC3D-350F02FC9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30441D-502A-490E-BD46-7AE1058F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F1CA2-EDD4-454D-BD1D-7BD7A6B10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15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83210-CA2C-4A75-8A8F-6ED7503DE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5D7DEC-27E9-4A36-BC79-30037CA61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1EA258-5153-49DB-B3A0-A69A86258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CA7A88A-D9B2-4F0A-AE85-B224566E2A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253BEF-08FB-433D-8735-DFB28413E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CD9F9F6-F054-4F4E-9667-D0C3E1AD8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BF12CA8-212D-4C0F-88DE-5295B5F6D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8A3BFDC-A1B3-451F-905E-B37A830D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22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C0A91-5A9C-4AEE-A62D-0476CD5DF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465A29D-0838-4583-B775-D5B9A1AC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6AD4238-F4DC-42E8-A573-71419F8C5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76CCF9-AC06-45A2-8CE3-678932EBB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9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BCD335-9B5B-4A68-9A97-10BA23279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615937-B7BA-4E0C-BBF8-CA5EC993A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7E1DE7E-3B2E-4FA1-BA88-389C0318E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150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AB58C-5AC4-4AA3-8FF1-7A94B295C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7DB125-ABE5-4D02-9C8D-8F2EAB9C4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1C49EA4-509C-4814-BADC-F76365A57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CD6375-6025-4730-B2F6-85261687D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E7FB9D-66C3-4D6A-8BD4-9D0138F2D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47B5D1-C0C8-4383-B857-35AA5B71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7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324F5-96F8-4283-8A9A-2F36FCE9C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C27D494-068D-44EE-A065-F0FE78D1CB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695FDE2-E848-4927-BED7-50E24D2C4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E542F2-3316-4381-8221-258A323E7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0D577F-A48E-45BD-AE1E-3CFCD3295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594E8E-C2BA-4C8A-AA57-B50806C2E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6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920B9-27BC-4930-9D27-D9CA53CFC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01340E-9E2D-46AA-8EDD-76D4C4313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D255AA-810F-427C-AD2E-2E0003B492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FBC5C-CF0F-4581-BD3F-717EE922C0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CC410A-D49C-4B60-9D7F-7A7CDA295C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B71103-4F11-47DD-8AAE-3232BB744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F6C0B-E47E-47EC-84DD-1ACC73C04F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32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mailto:mikusheva_2015@mail.ru" TargetMode="External" Type="http://schemas.openxmlformats.org/officeDocument/2006/relationships/hyperlink"/><Relationship Id="rId2" Target="../media/image1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1.xml.rels><?xml version="1.0" encoding="UTF-8" standalone="yes" ?><Relationships xmlns="http://schemas.openxmlformats.org/package/2006/relationships"><Relationship Id="rId3" Target="../media/image23.jp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4.jp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30.jpeg" Type="http://schemas.openxmlformats.org/officeDocument/2006/relationships/image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368FBE-2147-4410-A90F-A80C73A10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749" y="0"/>
            <a:ext cx="12276749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FD18615-BB3A-488B-B2CD-0D56A20C1A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5950" y="373063"/>
            <a:ext cx="11576050" cy="593008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общеобразовательное учреждение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92 общеразвивающего вида»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b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«Кулон – оберег коми народа»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Микушева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Дмитриевна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личный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mikusheva_2015@mail.ru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телефон: 89505651661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Коми, г. Сыктывкар, ул. Коммунистическая д.73/1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CD8344-76E8-44EC-8564-29B515797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966" y="3428999"/>
            <a:ext cx="2441545" cy="182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6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E2AF965-B7AA-4A67-9716-85B2A4707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021" y="0"/>
            <a:ext cx="1226302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F14671-4BEB-4464-B50A-39D2A40D985A}"/>
              </a:ext>
            </a:extLst>
          </p:cNvPr>
          <p:cNvSpPr txBox="1"/>
          <p:nvPr/>
        </p:nvSpPr>
        <p:spPr>
          <a:xfrm>
            <a:off x="873302" y="763479"/>
            <a:ext cx="102504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4: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лицевую сторону оберега приклеить клей-карандашом шаблон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коми орнамента «Солнце».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(Символ орнамента «Солнце» будет символизировать жизнь, </a:t>
            </a:r>
          </a:p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греть и согревать своим теплом, защищать от нечистой силы).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AF72EB-AF60-4A0C-917C-5F31161410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870" y="2271584"/>
            <a:ext cx="4420641" cy="39637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01C3A4-66F9-499A-9455-DD54B960E1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398" y="2263495"/>
            <a:ext cx="4200732" cy="397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94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44BFC5-B513-4B69-B192-C32113A83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5F6BB3-C00E-44E1-84AF-264FDCDEE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51"/>
            <a:ext cx="12192000" cy="681709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2B2A3C3-9A14-4E90-8E8D-A1F48CB735A1}"/>
              </a:ext>
            </a:extLst>
          </p:cNvPr>
          <p:cNvSpPr/>
          <p:nvPr/>
        </p:nvSpPr>
        <p:spPr>
          <a:xfrm>
            <a:off x="1597981" y="754602"/>
            <a:ext cx="8442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5: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«Солнце» украсить вокруг разноцветными пайетками.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F08B73-8A0F-4E55-85E2-A4B83D464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81" y="1513411"/>
            <a:ext cx="4884267" cy="39463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009C66F-41DA-4C58-9F98-F2AA1125C3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605" y="1513411"/>
            <a:ext cx="3442099" cy="39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885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B91A72-79B0-444A-812D-834CF534A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ACD605-9E08-438C-8F11-E84841A7EE70}"/>
              </a:ext>
            </a:extLst>
          </p:cNvPr>
          <p:cNvSpPr txBox="1"/>
          <p:nvPr/>
        </p:nvSpPr>
        <p:spPr>
          <a:xfrm>
            <a:off x="3542190" y="736847"/>
            <a:ext cx="4634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Кулон-оберег коми народа готов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5A420A6-E148-42EA-ABE2-381CEA58E9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104" y="1375342"/>
            <a:ext cx="3338004" cy="446182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761621-C26A-43EC-8C05-8D38CCAF1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395" y="1375342"/>
            <a:ext cx="5964013" cy="446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12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4EF63B8-0F14-49DF-B9B4-E28827713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809710-9826-4266-BAE3-97AE30A51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86" y="1470549"/>
            <a:ext cx="2975485" cy="19836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0543EDD-0A9B-4349-AD09-F483F995B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78" y="3620977"/>
            <a:ext cx="2975483" cy="198365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417682F-ADC5-431F-AE4A-897CEB765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751" y="1282541"/>
            <a:ext cx="3117915" cy="46768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1D3B399-EDB3-4ABD-85CF-D7608A520F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1732" y="1690688"/>
            <a:ext cx="2351356" cy="352703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68FDC03-FCC0-4C60-A3F4-06D3AA3730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4678" y="1690688"/>
            <a:ext cx="2351357" cy="352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97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44C81A-99B9-40BE-A74A-2D9041FF0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7662" y="0"/>
            <a:ext cx="12587323" cy="7008919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76D0D77-7A71-4384-BE3F-570982EDE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информация о промысле:</a:t>
            </a:r>
            <a:b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«Кулоны-обереги народа коми»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ECE77784-7D74-41C1-8FC8-47AB78A5B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6" y="1841282"/>
            <a:ext cx="5024141" cy="440279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появления</a:t>
            </a:r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8814F6F-6FC8-410A-B056-AC5CB8487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8188" y="2055813"/>
            <a:ext cx="5259388" cy="413385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Многовековая история культуры неразрывно связана с народными поверьями. Они пришли к нам из глубины времен как память о наших предках, первые попытки понять окружающий мир, оградить себя от неблагоприятных событий. Народные обычаи и поверья со временем менялись вместе с изменениями в культуре народа.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тысячелетий не один дом на Руси не обходился без оберегов. Оберег - это предмет, оберегающий свойствами защиты владельца от бед, защищающий дом, приносящий любовь, счастье.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давних веков у разных народов, также и у коми - пермяков сохранился обычай украшать свои дома оберегами из природных компонентов, которые символизируют здоровье, благополучие, счастье и достаток.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 является особым предметом, на который сознательно заряжается психической энергией для определённых, магических целей.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Миниатюрные изображения топора, колокольчика, ложек, а также обычные предметы домашнего обихода: квашня, веник, кочерга, лапти широко применялись в обрядах. Люди верили, что обереги охраняют их от болезней, «дурного глаза», хищных зверей, стихийных бедствий и разных напастей. Собираясь в дальний путь, человек брал с собой оберег, чтобы вложенные в него добро, вера и любовь согревали душу, напоминали об отчем доме и земле.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1295F06C-036C-4722-ABB6-E28455E061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393794"/>
            <a:ext cx="5262564" cy="447488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Материал, изделия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1D062DE4-6828-409D-911C-96E70E7AF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4426" y="1757780"/>
            <a:ext cx="5160962" cy="44318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Обереги можно сделать из соломы, глины, войлока, душистых трав, кусочков ткани, стекла, камней, веток, дерева, бересты, меха и т.д.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21E4A7D-7B8A-4416-B3D8-0578411FB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305" y="2572066"/>
            <a:ext cx="3153204" cy="32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2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AB5294-E0D9-4C21-ADE1-B2DEE9254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7418A-A14F-49E3-A924-A0BE1262B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изделия коми оберегов: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A250A06-A8AC-41AA-8C48-11EAAB372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4446" y="2409182"/>
            <a:ext cx="3632937" cy="2724703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442A8D8D-AA43-444A-857C-85F42ABF0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97694" y="2409182"/>
            <a:ext cx="2868550" cy="27608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689DADE-8C24-4075-B516-21B2F2664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2644" y="1290595"/>
            <a:ext cx="3015403" cy="276085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A13D978-97AB-4B8D-A674-6DBC2D4040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0493" y="4348444"/>
            <a:ext cx="2659704" cy="19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06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274A135-7095-46EB-82C7-E1DE6E2A9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4B318E-6A9C-4560-84C2-85437A71C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894" y="1444101"/>
            <a:ext cx="2857500" cy="3810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A70BF85-2855-4C47-91B8-077D03D9E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изделия коми оберегов: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712C32-D434-4F74-9AD0-693511A52B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1935" y="1444101"/>
            <a:ext cx="2866133" cy="381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AF01C4-37A7-4AF3-AF86-30C8D53A6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1708" y="1444101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1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31A6EF-5F35-4F9D-B1D1-EEDEA2D0F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C0D347D-DFCC-4E0B-9BED-91A077490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119" y="914400"/>
            <a:ext cx="10067278" cy="7457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«Кулон – оберег коми народа»</a:t>
            </a: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группа детей:5-7 лет</a:t>
            </a:r>
            <a:b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120DD8-7683-40F6-8EA2-BAF6ABCF7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417" y="1740022"/>
            <a:ext cx="5397244" cy="403781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BC3011-BA77-4FF6-B695-28BA8627E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6854" y="1740022"/>
            <a:ext cx="3020789" cy="403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70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A3FD6FA-E601-453B-A683-D904E3111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A27EF0B-2ECB-4BA7-9E24-409975FE0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необходимых материалов: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D40B8A-0CAF-49DA-828D-DC17A45841A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 круглой формы диаметром 10см.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шт.)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Синий шаблон круглой формы диаметром 10см. (2 шт.)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 длиной 32 см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Тесьма длиной 85 см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пайетки (8 шт.)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коми орнамента «Солнце»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Супер-клей «Момент»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Клей-карандаш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136280C-8998-4377-82F8-F095E66001D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96117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309F85-86A6-4B00-9ED2-B0C7B4285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873237B0-A70F-45B0-9256-22B0A3FCF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 по изготовлению оберега коми народа: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DA59DF-6F59-4F00-8419-DB3B1379A1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3784"/>
            <a:ext cx="5163105" cy="46531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1: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Вырезать из плотного картона 1 круг диаметром 10 см.; 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Вырезать 2 круга синего цвета диаметром 10 см.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5700D49-193C-4270-8D27-8742C5C361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069" y="1523784"/>
            <a:ext cx="3830884" cy="4351338"/>
          </a:xfrm>
        </p:spPr>
      </p:pic>
    </p:spTree>
    <p:extLst>
      <p:ext uri="{BB962C8B-B14F-4D97-AF65-F5344CB8AC3E}">
        <p14:creationId xmlns:p14="http://schemas.microsoft.com/office/powerpoint/2010/main" val="2862426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2D3FFF0-955C-42A0-93A9-DB921E3D8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8AF50C-AC1F-471E-8E5E-830275FF209C}"/>
              </a:ext>
            </a:extLst>
          </p:cNvPr>
          <p:cNvSpPr/>
          <p:nvPr/>
        </p:nvSpPr>
        <p:spPr>
          <a:xfrm>
            <a:off x="878889" y="834501"/>
            <a:ext cx="986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2:</a:t>
            </a:r>
          </a:p>
          <a:p>
            <a:pPr algn="ctr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 мех к лицевой и изнаночной стороне по контуру круга с помощью клея «Момент».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664D38-DEC4-4296-B5D6-16B87990F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03" y="1819922"/>
            <a:ext cx="4423015" cy="37685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D6D7C8-CDB4-439C-A80C-E94BB476BC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345" y="1819921"/>
            <a:ext cx="5387752" cy="376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96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9B90931-7D8D-49AE-8CA1-9236581ED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02D4EF9-4DA4-4AF3-8B8E-1AE327FA1A25}"/>
              </a:ext>
            </a:extLst>
          </p:cNvPr>
          <p:cNvSpPr/>
          <p:nvPr/>
        </p:nvSpPr>
        <p:spPr>
          <a:xfrm>
            <a:off x="1251751" y="550417"/>
            <a:ext cx="9942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3:</a:t>
            </a:r>
          </a:p>
          <a:p>
            <a:pPr algn="ctr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 два кружочка синего цвета изнаночными сторонами к плотному кругу, </a:t>
            </a:r>
          </a:p>
          <a:p>
            <a:pPr algn="ctr"/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 вложить внутрь тесьму.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633839-0AFA-4892-8C12-2A076D527D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070" y="1740023"/>
            <a:ext cx="4004930" cy="422498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486BE1E-5216-4773-BBB9-5A5A553B12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680" y="1740024"/>
            <a:ext cx="3661257" cy="422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05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</TotalTime>
  <Words>316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Муниципальное автономное дошкольное общеобразовательное учреждение  «Детский сад № 92 общеразвивающего вида»     Мастер-класс  «Кулон – оберег коми народа»                                                                                                          Педагог: Микушева Екатерина Дмитриевна                                                                                                                                                  личный e-mail : mikusheva_2015@mail.ru                                                                                                                                          телефон: 89505651661    Республика Коми, г. Сыктывкар, ул. Коммунистическая д.73/1 </vt:lpstr>
      <vt:lpstr>Краткая информация о промысле: «Кулоны-обереги народа коми»</vt:lpstr>
      <vt:lpstr>Готовые изделия коми оберегов:</vt:lpstr>
      <vt:lpstr>Готовые изделия коми оберегов:</vt:lpstr>
      <vt:lpstr>Мастер-класс «Кулон – оберег коми народа»  Возрастная группа детей:5-7 лет  </vt:lpstr>
      <vt:lpstr>Перечень необходимых материалов:</vt:lpstr>
      <vt:lpstr>Технологическая карта по изготовлению оберега коми народа: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Фотоотчёт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«Кулон – оберег коми народа» Конкурс «ЛИДЕР ИННОВАЦИОННЫХ ПЕДАГОГИЧЕСКИХ КАДРОВ РОССИИ 2022 ГОДА» Педагог: Микушева Екатерина Дмитриевна, Муниципальное автономное дошкольное общеобразовательное учреждение «Детский сад № 92 общеразвивающего вида»</dc:title>
  <dc:creator>JuiS</dc:creator>
  <cp:lastModifiedBy>JuiS</cp:lastModifiedBy>
  <cp:revision>25</cp:revision>
  <dcterms:created xsi:type="dcterms:W3CDTF">2022-10-30T08:32:33Z</dcterms:created>
  <dcterms:modified xsi:type="dcterms:W3CDTF">2023-01-29T15:28:49Z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513730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