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61" r:id="rId4"/>
    <p:sldId id="265" r:id="rId5"/>
    <p:sldId id="259" r:id="rId6"/>
    <p:sldId id="262" r:id="rId7"/>
    <p:sldId id="263" r:id="rId8"/>
    <p:sldId id="258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Абрамова" initials="ИА" lastIdx="1" clrIdx="0">
    <p:extLst>
      <p:ext uri="{19B8F6BF-5375-455C-9EA6-DF929625EA0E}">
        <p15:presenceInfo xmlns:p15="http://schemas.microsoft.com/office/powerpoint/2012/main" userId="81d34932fb486f9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68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35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71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1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058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3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3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0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45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2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2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5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28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32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73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1BD57-2E21-4E1A-BF36-93B4554C237E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40D460D-1B10-4C30-B72A-18454833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77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7764"/>
            <a:ext cx="12482945" cy="73567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6768" y="882376"/>
            <a:ext cx="9670171" cy="5103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231»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5583" y="1561513"/>
            <a:ext cx="9501356" cy="5064370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rgbClr val="2021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 (инициативы) детей дошкольного возраста через организацию нетрадиционных видов деятельности</a:t>
            </a:r>
            <a:r>
              <a:rPr lang="ru-RU" sz="2400" b="1" dirty="0" smtClean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b="1" dirty="0" smtClean="0">
              <a:solidFill>
                <a:srgbClr val="2021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игровых заданий, способствующих развитию межполушарных связей для увеличения познавательного интереса у детей дошкольного </a:t>
            </a:r>
            <a:r>
              <a:rPr lang="ru-RU" sz="2400" b="1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</a:p>
          <a:p>
            <a:endParaRPr lang="ru-RU" sz="2400" b="1" dirty="0">
              <a:solidFill>
                <a:srgbClr val="2C2D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Абрамова Ирина Алексеевна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80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70" advClick="0" advTm="17000"/>
    </mc:Choice>
    <mc:Fallback xmlns="">
      <p:transition advClick="0" advTm="17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0836" y="2309"/>
            <a:ext cx="12302836" cy="72366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24110"/>
            <a:ext cx="9066213" cy="1509490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гармоничного развития личности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реализации методики межполушарного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 применением музыкального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8291" y="2230583"/>
            <a:ext cx="9246321" cy="3685308"/>
          </a:xfrm>
        </p:spPr>
        <p:txBody>
          <a:bodyPr>
            <a:normAutofit/>
          </a:bodyPr>
          <a:lstStyle/>
          <a:p>
            <a:pPr algn="just"/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мозга.</a:t>
            </a:r>
          </a:p>
          <a:p>
            <a:pPr algn="just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двуполушарного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интеллектуальных и творческих способностей.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 к обучению и усвоению информации.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работоспособности и продуктивности.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стресса,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нервного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напряжения, усталости.</a:t>
            </a: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36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10" advClick="0" advTm="41000"/>
    </mc:Choice>
    <mc:Fallback xmlns="">
      <p:transition advClick="0" advTm="41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302836" cy="7255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3" y="624110"/>
            <a:ext cx="9883630" cy="128089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0982" y="1905000"/>
            <a:ext cx="9883630" cy="4006222"/>
          </a:xfrm>
        </p:spPr>
        <p:txBody>
          <a:bodyPr>
            <a:normAutofit/>
          </a:bodyPr>
          <a:lstStyle/>
          <a:p>
            <a:pPr marL="0" indent="457200">
              <a:lnSpc>
                <a:spcPct val="15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развития межполушарных связей во многом зависит успеваемость ребенка в школе и успешность в жизни в целом. В результате нарушений связей возникают проблемы с ориентацией в пространстве, координацией пишущей руки со слуховым и зрительным восприятием, адекватным эмоциональным реагированием. Чем более они развиты, тем легче ребенку осваивать чтение, письмо, достигать успехов в спорте и даже строить межличностные отношения.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02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 advClick="0" advTm="55000"/>
    </mc:Choice>
    <mc:Fallback xmlns="">
      <p:transition spd="med" advClick="0" advTm="5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3964" y="-6927"/>
            <a:ext cx="12538364" cy="724592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80655"/>
            <a:ext cx="10133012" cy="4830567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развитие связей между двумя полушариями способствуют разностороннему развитию ребенка и эффективному восприятию информации. Включать такие задания в игровую и образовательную деятельность целесообразно с 4-5 лет, когда моторика и психические процессы готовы к межполушарному </a:t>
            </a:r>
            <a:r>
              <a:rPr lang="ru-RU" sz="16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взаимодействию.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Для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повышения эффективности мыслительной работы детей игры и приемы для развития межполушарного взаимодействия я включаю в образовательную деятельность по познавательному развитию, развитию речи, ознакомлению с окружающим миром.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Упражнения применяются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ежедневно во время физкультминуток, утренней гимнастики.  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Для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усиления эффекта методики межполушарного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развития в ходе выполнения упражнений 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использую ритмичную мажорную музыку.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5111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30" advClick="0" advTm="33000"/>
    </mc:Choice>
    <mc:Fallback xmlns="">
      <p:transition advClick="0" advTm="3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9565"/>
            <a:ext cx="12192000" cy="72393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165" y="624109"/>
            <a:ext cx="10091448" cy="1287817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музыки на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физиологические процессы организма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33598" y="3169074"/>
            <a:ext cx="3837291" cy="20329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6967" y="2408808"/>
            <a:ext cx="32355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происходят изменения в центральной нервной системе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1281" y="4374426"/>
            <a:ext cx="37166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нормализация мозгового кровообращения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845387" y="2408808"/>
            <a:ext cx="316842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успокаивающее воздействие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2957" y="4525968"/>
            <a:ext cx="417512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отмечено влияние на подвижность и координацию организма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2743" y="2121585"/>
            <a:ext cx="309243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улучшается память и обучаемость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7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30" advClick="0" advTm="43000"/>
    </mc:Choice>
    <mc:Fallback xmlns="">
      <p:transition advClick="0" advTm="4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78"/>
            <a:ext cx="12192000" cy="7620000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291" y="3740727"/>
            <a:ext cx="5172363" cy="387927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1" y="3741978"/>
            <a:ext cx="5170694" cy="3878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4" y="391391"/>
            <a:ext cx="4225636" cy="316922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19600" y="0"/>
            <a:ext cx="3240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«Дотянись до солнышка»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31820" y="3371395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«Пойми меня»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96186" y="3363117"/>
            <a:ext cx="2218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«Подвижный мяч» </a:t>
            </a:r>
          </a:p>
        </p:txBody>
      </p:sp>
    </p:spTree>
    <p:extLst>
      <p:ext uri="{BB962C8B-B14F-4D97-AF65-F5344CB8AC3E}">
        <p14:creationId xmlns:p14="http://schemas.microsoft.com/office/powerpoint/2010/main" val="184416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20" advClick="0" advTm="32000"/>
    </mc:Choice>
    <mc:Fallback xmlns="">
      <p:transition advClick="0" advTm="3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164"/>
            <a:ext cx="12192000" cy="72551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06525"/>
            <a:ext cx="4253344" cy="3190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623" y="3659330"/>
            <a:ext cx="4810613" cy="3607961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336646" y="3643745"/>
            <a:ext cx="4798656" cy="35952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80525" y="-16164"/>
            <a:ext cx="1599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Пересыпание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64445" y="3289998"/>
            <a:ext cx="2027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«Веселый зайка»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42288" y="3289998"/>
            <a:ext cx="1799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«Класс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75992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70" advClick="0" advTm="37000"/>
    </mc:Choice>
    <mc:Fallback xmlns="">
      <p:transition advClick="0" advTm="37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10"/>
            <a:ext cx="12192000" cy="729210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9818" y="651164"/>
            <a:ext cx="10091448" cy="56942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систематической работы по развитию межполушарных связей: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улучшилась концентрация внимания детей 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усидчивость;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формируется более точная координация движений;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сформировалось ощущение детьми своего тела в пространстве;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значительно развилась мелкая моторика, и сенсомоторная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запоминают больший объем информации во время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быстрее реагируют на задания, выполняют инструкции четко без дополнительных повторений.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обобщив все сказанное, можно прийти к выводу, что взаимосвязанная работа двух полушарий обеспечивает нормальную работу всех процессов, происходящих в головном мозге, а, следовательно, способствует развитию познавательных способностей дошкольников.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11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5000"/>
    </mc:Choice>
    <mc:Fallback xmlns="">
      <p:transition advClick="0" advTm="2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2345"/>
            <a:ext cx="12192000" cy="730134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745" y="1260764"/>
            <a:ext cx="10216139" cy="4234822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более эффективного результата благоприятным может стать продуктивное взаимодействие специалистов: музыкального руководителя, инструктора по физической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культуре,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которые  в течение дня на своих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занятиях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могут использовать предложенные методы и приемы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Предложить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родителям в домашних условиях развивать межполушарные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связи.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дальнейшей работе усложнять задания с подключением одновременного использования рук и ног.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6381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5000"/>
    </mc:Choice>
    <mc:Fallback xmlns="">
      <p:transition advClick="0" advTm="2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9481</TotalTime>
  <Words>395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МБДОУ «Детский сад № 231»</vt:lpstr>
      <vt:lpstr>  Цель: Создание условий для гармоничного развития личности в рамках реализации методики межполушарного развития с применением музыкального сопровождения.      Задачи:      </vt:lpstr>
      <vt:lpstr>   Актуальность темы</vt:lpstr>
      <vt:lpstr>Презентация PowerPoint</vt:lpstr>
      <vt:lpstr>Влияние музыки на физиологические процессы организма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Абрамова</dc:creator>
  <cp:lastModifiedBy>Ирина Абрамова</cp:lastModifiedBy>
  <cp:revision>40</cp:revision>
  <dcterms:created xsi:type="dcterms:W3CDTF">2022-11-18T09:07:32Z</dcterms:created>
  <dcterms:modified xsi:type="dcterms:W3CDTF">2023-01-29T10:06:15Z</dcterms:modified>
</cp:coreProperties>
</file>