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8D91A-A2EE-4B54-B3C6-F6C67903BA9C}" type="datetime1">
              <a:rPr lang="en-US" smtClean="0"/>
              <a:pPr/>
              <a:t>1/29/2023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284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785C6-EBAF-49D5-AD4D-BABF4DFAAD59}" type="datetime1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92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04122-9A3A-4FD8-98B8-22631F32846C}" type="datetime1">
              <a:rPr lang="en-US" smtClean="0"/>
              <a:pPr/>
              <a:t>1/29/2023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428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9A7B8-0EC4-44C9-AFEF-25E144F11C06}" type="datetime1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1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BB47B5-C739-4DAE-AACD-CC58CA843AC4}" type="datetime1">
              <a:rPr lang="en-US" smtClean="0"/>
              <a:pPr/>
              <a:t>1/29/2023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247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2AE48-94E6-46E0-BE32-5F0716DE9115}" type="datetime1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612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4C285-8BCE-48FC-97D9-E2837AF38351}" type="datetime1">
              <a:rPr lang="en-US" smtClean="0"/>
              <a:pPr/>
              <a:t>1/29/2023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247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0D3E6-EF16-4488-94A4-211508FE4682}" type="datetime1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1086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77FB3B-20DA-4D0E-BF16-8262B7156612}" type="datetime1">
              <a:rPr lang="en-US" smtClean="0"/>
              <a:pPr/>
              <a:t>1/29/2023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92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73C2C-6BD0-40EC-8D8D-4D51F089C5EB}" type="datetime1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04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7F5C-EDA7-4864-9756-35769B0E62CF}" type="datetime1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006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1/29/2023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242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132856"/>
            <a:ext cx="5668491" cy="1152128"/>
          </a:xfrm>
          <a:prstGeom prst="rect">
            <a:avLst/>
          </a:prstGeom>
          <a:noFill/>
        </p:spPr>
        <p:txBody>
          <a:bodyPr wrap="square" rtlCol="0">
            <a:prstTxWarp prst="textChevronInverted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РАЗВЛЕЧЕНИЕ ПО ФИЗИЧЕСКОЙ КУЛЬТУРЕ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019" y="877344"/>
            <a:ext cx="3151981" cy="38071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00192" y="5304621"/>
            <a:ext cx="27372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endParaRPr lang="ru-RU" dirty="0">
              <a:solidFill>
                <a:prstClr val="black"/>
              </a:solidFill>
            </a:endParaRPr>
          </a:p>
          <a:p>
            <a:pPr lvl="0" algn="r"/>
            <a:r>
              <a:rPr lang="ru-RU" sz="1400" dirty="0" smtClean="0">
                <a:solidFill>
                  <a:prstClr val="black"/>
                </a:solidFill>
              </a:rPr>
              <a:t>Хабибуллина Олеся Сергеевна</a:t>
            </a:r>
            <a:r>
              <a:rPr lang="ru-RU" sz="1400" dirty="0" smtClean="0">
                <a:solidFill>
                  <a:prstClr val="black"/>
                </a:solidFill>
              </a:rPr>
              <a:t>,</a:t>
            </a:r>
            <a:endParaRPr lang="ru-RU" sz="1400" dirty="0">
              <a:solidFill>
                <a:prstClr val="black"/>
              </a:solidFill>
            </a:endParaRPr>
          </a:p>
          <a:p>
            <a:pPr lvl="0" algn="r"/>
            <a:r>
              <a:rPr lang="ru-RU" sz="1400" dirty="0">
                <a:solidFill>
                  <a:prstClr val="black"/>
                </a:solidFill>
              </a:rPr>
              <a:t>воспитатель </a:t>
            </a:r>
            <a:endParaRPr lang="ru-RU" sz="1400" dirty="0" smtClean="0">
              <a:solidFill>
                <a:prstClr val="black"/>
              </a:solidFill>
            </a:endParaRPr>
          </a:p>
          <a:p>
            <a:pPr lvl="0" algn="r"/>
            <a:r>
              <a:rPr lang="ru-RU" sz="1400" dirty="0" smtClean="0">
                <a:solidFill>
                  <a:prstClr val="black"/>
                </a:solidFill>
              </a:rPr>
              <a:t>группы </a:t>
            </a:r>
            <a:r>
              <a:rPr lang="ru-RU" sz="1400" dirty="0" smtClean="0">
                <a:solidFill>
                  <a:prstClr val="black"/>
                </a:solidFill>
              </a:rPr>
              <a:t>«</a:t>
            </a:r>
            <a:r>
              <a:rPr lang="ru-RU" sz="1400" dirty="0" smtClean="0">
                <a:solidFill>
                  <a:prstClr val="black"/>
                </a:solidFill>
              </a:rPr>
              <a:t>Сказка</a:t>
            </a:r>
            <a:r>
              <a:rPr lang="ru-RU" sz="1400" dirty="0" smtClean="0">
                <a:solidFill>
                  <a:prstClr val="black"/>
                </a:solidFill>
              </a:rPr>
              <a:t>»</a:t>
            </a:r>
            <a:endParaRPr lang="ru-RU" sz="1400" dirty="0">
              <a:solidFill>
                <a:prstClr val="black"/>
              </a:solidFill>
            </a:endParaRPr>
          </a:p>
        </p:txBody>
      </p:sp>
      <p:pic>
        <p:nvPicPr>
          <p:cNvPr id="1026" name="Picture 2" descr="https://avatars.mds.yandex.net/i?id=4973ae16ed6f8cda5e313b46836f417a118a5648-745221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0620"/>
            <a:ext cx="4644008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</a:rPr>
              <a:t>«МЯЧИ – ЛОВКАЧИ»</a:t>
            </a:r>
            <a:endParaRPr lang="ru-RU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522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80928"/>
            <a:ext cx="5327407" cy="3408906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311593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/>
                </a:solidFill>
              </a:rPr>
              <a:t>Цель: совершенствовать у детей двигательные качества</a:t>
            </a:r>
            <a:r>
              <a:rPr lang="ru-RU" sz="3600" b="1" i="1" dirty="0" smtClean="0">
                <a:solidFill>
                  <a:schemeClr val="accent1"/>
                </a:solidFill>
              </a:rPr>
              <a:t> – быстроту движения, выносливость посредством игровой подготовки.</a:t>
            </a:r>
            <a:endParaRPr lang="ru-RU" sz="3600" b="1" i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601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4572000" cy="683264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</a:rPr>
              <a:t>Задачи: </a:t>
            </a:r>
          </a:p>
          <a:p>
            <a:r>
              <a:rPr lang="ru-RU" sz="2800" b="1" i="1" dirty="0" smtClean="0">
                <a:solidFill>
                  <a:schemeClr val="tx2"/>
                </a:solidFill>
              </a:rPr>
              <a:t>- </a:t>
            </a:r>
            <a:r>
              <a:rPr lang="ru-RU" sz="2800" i="1" dirty="0" smtClean="0">
                <a:solidFill>
                  <a:schemeClr val="tx2"/>
                </a:solidFill>
              </a:rPr>
              <a:t>Развивать у детей силу </a:t>
            </a:r>
            <a:r>
              <a:rPr lang="ru-RU" sz="2800" i="1" dirty="0">
                <a:solidFill>
                  <a:schemeClr val="tx2"/>
                </a:solidFill>
              </a:rPr>
              <a:t>рук, ловкость, координацию движений, умение быстро реагировать на смену заданий, активность и внимание.</a:t>
            </a:r>
          </a:p>
          <a:p>
            <a:r>
              <a:rPr lang="ru-RU" sz="2800" i="1" dirty="0">
                <a:solidFill>
                  <a:schemeClr val="tx2"/>
                </a:solidFill>
              </a:rPr>
              <a:t>- Воспитывать уверенность в собственных силах и желание использовать полученные умения в самостоятельной двигательной деятельности.</a:t>
            </a:r>
          </a:p>
          <a:p>
            <a:endParaRPr lang="ru-RU" dirty="0">
              <a:effectLst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80928"/>
            <a:ext cx="3499224" cy="3565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41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16632"/>
            <a:ext cx="79026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tx2"/>
                </a:solidFill>
              </a:rPr>
              <a:t>Вводная часть: </a:t>
            </a:r>
          </a:p>
          <a:p>
            <a:pPr algn="ctr"/>
            <a:r>
              <a:rPr lang="ru-RU" sz="3600" i="1" dirty="0" smtClean="0">
                <a:solidFill>
                  <a:schemeClr val="tx2"/>
                </a:solidFill>
              </a:rPr>
              <a:t>Построение в шеренгу. Приветствие. Постановка задач на занятие. </a:t>
            </a:r>
          </a:p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147957"/>
            <a:ext cx="5616624" cy="452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246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763284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/>
                </a:solidFill>
              </a:rPr>
              <a:t>Затем дети выполняют различные виды ходьбы: из обруча в обруч, ходьба по гимнастической скамейке, а также выполняют ползание на четвереньках через тоннель. </a:t>
            </a:r>
            <a:endParaRPr lang="ru-RU" sz="2800" i="1" dirty="0">
              <a:solidFill>
                <a:schemeClr val="tx2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435409"/>
            <a:ext cx="5400600" cy="3873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979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4572000" cy="646331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tx2"/>
                </a:solidFill>
              </a:rPr>
              <a:t>Упражнения с мячом </a:t>
            </a:r>
            <a:endParaRPr lang="ru-RU" sz="3600" i="1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59" y="978987"/>
            <a:ext cx="3782502" cy="281005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419794"/>
            <a:ext cx="4857809" cy="4320480"/>
          </a:xfrm>
          <a:prstGeom prst="rect">
            <a:avLst/>
          </a:prstGeom>
        </p:spPr>
      </p:pic>
      <p:pic>
        <p:nvPicPr>
          <p:cNvPr id="2050" name="Picture 2" descr="https://avatars.mds.yandex.net/i?id=e6964891ea2f43ead098a29b73ca92dcd5dc2d8a-4114158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285" y="4077072"/>
            <a:ext cx="2457450" cy="23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454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tx2"/>
                </a:solidFill>
              </a:rPr>
              <a:t>Эстафета: «Попади мячом в корзину»</a:t>
            </a:r>
            <a:endParaRPr lang="ru-RU" sz="3600" i="1" dirty="0">
              <a:solidFill>
                <a:schemeClr val="tx2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700808"/>
            <a:ext cx="4320480" cy="431561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124744"/>
            <a:ext cx="410445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264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tx2"/>
                </a:solidFill>
              </a:rPr>
              <a:t>Воспитатель проводит анализ занятия с детьми.</a:t>
            </a:r>
            <a:endParaRPr lang="ru-RU" i="1" dirty="0">
              <a:solidFill>
                <a:schemeClr val="tx2"/>
              </a:solidFill>
            </a:endParaRPr>
          </a:p>
        </p:txBody>
      </p:sp>
      <p:pic>
        <p:nvPicPr>
          <p:cNvPr id="3074" name="Picture 2" descr="https://avatars.mds.yandex.net/i?id=e99c1eb476a1b6062d47c7ba91c09897532f374b-824556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276872"/>
            <a:ext cx="612068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5524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134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«МЯЧИ – ЛОВКАЧИ»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Эстафета: «Попади мячом в корзину»</vt:lpstr>
      <vt:lpstr>Воспитатель проводит анализ занятия с детьми.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Маришулька</dc:creator>
  <cp:lastModifiedBy>User</cp:lastModifiedBy>
  <cp:revision>17</cp:revision>
  <dcterms:created xsi:type="dcterms:W3CDTF">2016-08-27T06:12:44Z</dcterms:created>
  <dcterms:modified xsi:type="dcterms:W3CDTF">2023-01-29T16:08:20Z</dcterms:modified>
</cp:coreProperties>
</file>