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28993-C864-4941-89DB-AC3FF7692FA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EBFB-65D8-4F48-8EF2-2E59D6CB3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942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28993-C864-4941-89DB-AC3FF7692FA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EBFB-65D8-4F48-8EF2-2E59D6CB3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52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28993-C864-4941-89DB-AC3FF7692FA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EBFB-65D8-4F48-8EF2-2E59D6CB3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921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28993-C864-4941-89DB-AC3FF7692FA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EBFB-65D8-4F48-8EF2-2E59D6CB3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59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28993-C864-4941-89DB-AC3FF7692FA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EBFB-65D8-4F48-8EF2-2E59D6CB3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545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28993-C864-4941-89DB-AC3FF7692FA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EBFB-65D8-4F48-8EF2-2E59D6CB3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819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28993-C864-4941-89DB-AC3FF7692FA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EBFB-65D8-4F48-8EF2-2E59D6CB3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030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28993-C864-4941-89DB-AC3FF7692FA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EBFB-65D8-4F48-8EF2-2E59D6CB3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699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28993-C864-4941-89DB-AC3FF7692FA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EBFB-65D8-4F48-8EF2-2E59D6CB3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11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28993-C864-4941-89DB-AC3FF7692FA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EBFB-65D8-4F48-8EF2-2E59D6CB3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34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28993-C864-4941-89DB-AC3FF7692FA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1EBFB-65D8-4F48-8EF2-2E59D6CB3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736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28993-C864-4941-89DB-AC3FF7692FA1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1EBFB-65D8-4F48-8EF2-2E59D6CB3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570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623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2" y="365125"/>
            <a:ext cx="12120697" cy="3907330"/>
          </a:xfrm>
        </p:spPr>
      </p:pic>
    </p:spTree>
    <p:extLst>
      <p:ext uri="{BB962C8B-B14F-4D97-AF65-F5344CB8AC3E}">
        <p14:creationId xmlns:p14="http://schemas.microsoft.com/office/powerpoint/2010/main" val="170797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Италия</a:t>
            </a:r>
            <a:endParaRPr lang="ru-RU" sz="20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383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40" y="252249"/>
            <a:ext cx="10823720" cy="3460766"/>
          </a:xfrm>
        </p:spPr>
      </p:pic>
    </p:spTree>
    <p:extLst>
      <p:ext uri="{BB962C8B-B14F-4D97-AF65-F5344CB8AC3E}">
        <p14:creationId xmlns:p14="http://schemas.microsoft.com/office/powerpoint/2010/main" val="1934663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0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Греция </a:t>
            </a:r>
            <a:endParaRPr lang="ru-RU" sz="20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039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690688"/>
            <a:ext cx="12192000" cy="46470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юге Европы </a:t>
            </a:r>
            <a:endParaRPr lang="ru-RU" sz="1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0409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Широкоэкранный</PresentationFormat>
  <Paragraphs>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</cp:revision>
  <dcterms:created xsi:type="dcterms:W3CDTF">2022-05-12T14:43:23Z</dcterms:created>
  <dcterms:modified xsi:type="dcterms:W3CDTF">2022-05-12T14:43:43Z</dcterms:modified>
</cp:coreProperties>
</file>