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1" r:id="rId3"/>
    <p:sldId id="267" r:id="rId4"/>
    <p:sldId id="268" r:id="rId5"/>
    <p:sldId id="266" r:id="rId6"/>
    <p:sldId id="269" r:id="rId7"/>
    <p:sldId id="270" r:id="rId8"/>
    <p:sldId id="258" r:id="rId9"/>
    <p:sldId id="259" r:id="rId10"/>
    <p:sldId id="260" r:id="rId11"/>
    <p:sldId id="261" r:id="rId12"/>
    <p:sldId id="262" r:id="rId13"/>
    <p:sldId id="263" r:id="rId14"/>
    <p:sldId id="272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9AA264-DE5A-4DBE-BA75-7771AB9DFC20}" type="datetimeFigureOut">
              <a:rPr lang="ru-RU" smtClean="0"/>
              <a:pPr/>
              <a:t>22.01.2018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0B12CD-9D4F-4F7C-AA6B-9FFB3F65152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 dir="in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48680"/>
            <a:ext cx="8229600" cy="2088232"/>
          </a:xfrm>
        </p:spPr>
        <p:txBody>
          <a:bodyPr>
            <a:normAutofit/>
          </a:bodyPr>
          <a:lstStyle/>
          <a:p>
            <a:r>
              <a:rPr lang="ru-RU" dirty="0" smtClean="0"/>
              <a:t>НАШИ успехи </a:t>
            </a:r>
            <a:br>
              <a:rPr lang="ru-RU" dirty="0" smtClean="0"/>
            </a:br>
            <a:r>
              <a:rPr lang="ru-RU" dirty="0" smtClean="0"/>
              <a:t>и достижения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31698"/>
            <a:ext cx="7968062" cy="25455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Подготовительная к школе группа №6 «Ромашка» </a:t>
            </a:r>
          </a:p>
          <a:p>
            <a:r>
              <a:rPr lang="ru-RU" dirty="0"/>
              <a:t> </a:t>
            </a:r>
            <a:r>
              <a:rPr lang="ru-RU" dirty="0" smtClean="0"/>
              <a:t>          </a:t>
            </a:r>
          </a:p>
          <a:p>
            <a:r>
              <a:rPr lang="ru-RU" dirty="0" smtClean="0"/>
              <a:t>Воспитатели:</a:t>
            </a:r>
          </a:p>
          <a:p>
            <a:r>
              <a:rPr lang="ru-RU" dirty="0" smtClean="0"/>
              <a:t>                                </a:t>
            </a:r>
            <a:r>
              <a:rPr lang="ru-RU" dirty="0" err="1" smtClean="0"/>
              <a:t>Паленкова</a:t>
            </a:r>
            <a:r>
              <a:rPr lang="ru-RU" dirty="0" smtClean="0"/>
              <a:t> Светлана Михайловна</a:t>
            </a:r>
          </a:p>
          <a:p>
            <a:r>
              <a:rPr lang="ru-RU" dirty="0" smtClean="0"/>
              <a:t>                            Брюханова Любовь Андреевна</a:t>
            </a:r>
            <a:endParaRPr lang="ru-RU" dirty="0"/>
          </a:p>
        </p:txBody>
      </p:sp>
    </p:spTree>
  </p:cSld>
  <p:clrMapOvr>
    <a:masterClrMapping/>
  </p:clrMapOvr>
  <p:transition spd="med" advTm="5000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Осипов Егор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2137" y="1435100"/>
            <a:ext cx="3466728" cy="4929336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Отмечен Благодарностью за участие в  драматизации сказки  «Царевна лягушка»</a:t>
            </a:r>
            <a:r>
              <a:rPr lang="en-US" sz="2400" dirty="0" smtClean="0"/>
              <a:t> </a:t>
            </a:r>
            <a:r>
              <a:rPr lang="ru-RU" sz="2400" dirty="0" smtClean="0"/>
              <a:t>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3000" dirty="0" smtClean="0">
                <a:solidFill>
                  <a:srgbClr val="FFC000"/>
                </a:solidFill>
              </a:rPr>
              <a:t>Тимошенко Ксюша  </a:t>
            </a:r>
          </a:p>
          <a:p>
            <a:endParaRPr lang="ru-RU" sz="2000" dirty="0" smtClean="0"/>
          </a:p>
          <a:p>
            <a:r>
              <a:rPr lang="ru-RU" sz="2400" dirty="0" smtClean="0"/>
              <a:t>Победитель </a:t>
            </a:r>
            <a:r>
              <a:rPr lang="ru-RU" sz="2400" dirty="0"/>
              <a:t>второго городского фестиваля «Театральная весна</a:t>
            </a:r>
            <a:r>
              <a:rPr lang="ru-RU" sz="2400" dirty="0" smtClean="0"/>
              <a:t>», награждена Грамотой в номинации «Мастер эпизода» </a:t>
            </a:r>
            <a:endParaRPr lang="ru-RU" sz="2400" dirty="0"/>
          </a:p>
        </p:txBody>
      </p:sp>
      <p:pic>
        <p:nvPicPr>
          <p:cNvPr id="3074" name="Picture 2" descr="C:\Documents and Settings\123123\Рабочий стол\сад\Фото00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923928" y="273050"/>
            <a:ext cx="2786082" cy="4064000"/>
          </a:xfrm>
          <a:prstGeom prst="rect">
            <a:avLst/>
          </a:prstGeom>
          <a:noFill/>
        </p:spPr>
      </p:pic>
      <p:pic>
        <p:nvPicPr>
          <p:cNvPr id="5" name="Рисунок 4" descr="Фото00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17955">
            <a:off x="5267535" y="3300967"/>
            <a:ext cx="3635256" cy="3025865"/>
          </a:xfrm>
          <a:prstGeom prst="rect">
            <a:avLst/>
          </a:prstGeo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30202" y="285765"/>
            <a:ext cx="8229600" cy="1797048"/>
          </a:xfrm>
        </p:spPr>
        <p:txBody>
          <a:bodyPr/>
          <a:lstStyle/>
          <a:p>
            <a:r>
              <a:rPr lang="ru-RU" dirty="0" smtClean="0"/>
              <a:t>                               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Мы артисты</a:t>
            </a:r>
            <a:endParaRPr lang="ru-RU" dirty="0"/>
          </a:p>
        </p:txBody>
      </p:sp>
      <p:pic>
        <p:nvPicPr>
          <p:cNvPr id="6" name="Рисунок 5" descr="DSCF13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85764"/>
            <a:ext cx="4824536" cy="3080898"/>
          </a:xfrm>
          <a:prstGeom prst="rect">
            <a:avLst/>
          </a:prstGeom>
        </p:spPr>
      </p:pic>
      <p:pic>
        <p:nvPicPr>
          <p:cNvPr id="8" name="Рисунок 7" descr="Фото0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3106206"/>
            <a:ext cx="5007500" cy="3539784"/>
          </a:xfrm>
          <a:prstGeom prst="rect">
            <a:avLst/>
          </a:prstGeo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6993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Сказка «Царевна-лягушка»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F:\спектакль\DSCF14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9951" y="2852936"/>
            <a:ext cx="4253401" cy="3497000"/>
          </a:xfrm>
          <a:prstGeom prst="rect">
            <a:avLst/>
          </a:prstGeom>
          <a:noFill/>
        </p:spPr>
      </p:pic>
      <p:pic>
        <p:nvPicPr>
          <p:cNvPr id="2050" name="Picture 2" descr="F:\спектакль\DSCF136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13902"/>
            <a:ext cx="4779355" cy="3798584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rot="512082">
            <a:off x="4316269" y="704367"/>
            <a:ext cx="4616603" cy="1110090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казка </a:t>
            </a:r>
          </a:p>
          <a:p>
            <a:r>
              <a:rPr lang="ru-RU" dirty="0" smtClean="0"/>
              <a:t>«Царевна-лягушка»</a:t>
            </a:r>
            <a:endParaRPr lang="ru-RU" dirty="0"/>
          </a:p>
        </p:txBody>
      </p:sp>
      <p:pic>
        <p:nvPicPr>
          <p:cNvPr id="4098" name="Picture 2" descr="F:\спектакль\DSCF129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962" y="569343"/>
            <a:ext cx="4040188" cy="3433312"/>
          </a:xfrm>
          <a:prstGeom prst="rect">
            <a:avLst/>
          </a:prstGeom>
          <a:noFill/>
        </p:spPr>
      </p:pic>
      <p:pic>
        <p:nvPicPr>
          <p:cNvPr id="7" name="Содержимое 6" descr="DSCF143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050" y="2620929"/>
            <a:ext cx="4642550" cy="3806877"/>
          </a:xfrm>
        </p:spPr>
      </p:pic>
    </p:spTree>
  </p:cSld>
  <p:clrMapOvr>
    <a:masterClrMapping/>
  </p:clrMapOvr>
  <p:transition spd="med" advClick="0" advTm="5000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88" y="1149944"/>
            <a:ext cx="8229600" cy="770335"/>
          </a:xfrm>
        </p:spPr>
        <p:txBody>
          <a:bodyPr/>
          <a:lstStyle/>
          <a:p>
            <a:r>
              <a:rPr lang="ru-RU" dirty="0" smtClean="0"/>
              <a:t>                                 Мы играем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 descr="Фото002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131469" y="3010291"/>
            <a:ext cx="4892693" cy="3669520"/>
          </a:xfrm>
          <a:prstGeom prst="rect">
            <a:avLst/>
          </a:prstGeom>
        </p:spPr>
      </p:pic>
      <p:pic>
        <p:nvPicPr>
          <p:cNvPr id="8" name="Объект 7" descr="Фото0105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112060" y="241504"/>
            <a:ext cx="4532965" cy="339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26421"/>
      </p:ext>
    </p:extLst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20476089">
            <a:off x="457200" y="1535112"/>
            <a:ext cx="4040188" cy="7508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00821" y="1088112"/>
            <a:ext cx="4041775" cy="750887"/>
          </a:xfrm>
        </p:spPr>
        <p:txBody>
          <a:bodyPr/>
          <a:lstStyle/>
          <a:p>
            <a:pPr algn="ctr"/>
            <a:r>
              <a:rPr lang="ru-RU" dirty="0" smtClean="0"/>
              <a:t>Мы играем</a:t>
            </a:r>
            <a:endParaRPr lang="ru-RU" dirty="0"/>
          </a:p>
        </p:txBody>
      </p:sp>
      <p:pic>
        <p:nvPicPr>
          <p:cNvPr id="7" name="Содержимое 6" descr="Фото0046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19058" y="571798"/>
            <a:ext cx="4516472" cy="3252359"/>
          </a:xfrm>
          <a:prstGeom prst="rect">
            <a:avLst/>
          </a:prstGeom>
        </p:spPr>
      </p:pic>
      <p:pic>
        <p:nvPicPr>
          <p:cNvPr id="8" name="Содержимое 7" descr="Фото00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067944" y="3142263"/>
            <a:ext cx="4903722" cy="3395284"/>
          </a:xfrm>
          <a:prstGeom prst="rect">
            <a:avLst/>
          </a:prstGeo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образовательной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Фото003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20024547">
            <a:off x="242873" y="2519151"/>
            <a:ext cx="4040188" cy="2856399"/>
          </a:xfrm>
        </p:spPr>
      </p:pic>
      <p:pic>
        <p:nvPicPr>
          <p:cNvPr id="8" name="Содержимое 7" descr="IMGP547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2436">
            <a:off x="4709135" y="2319441"/>
            <a:ext cx="4041775" cy="3033785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Познавательно-исследовательская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Подбор литературы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Проекты</a:t>
            </a:r>
            <a:endParaRPr lang="ru-RU" dirty="0"/>
          </a:p>
        </p:txBody>
      </p:sp>
      <p:pic>
        <p:nvPicPr>
          <p:cNvPr id="7" name="Содержимое 6" descr="Фото0053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3438" y="2357430"/>
            <a:ext cx="4041775" cy="3357586"/>
          </a:xfrm>
        </p:spPr>
      </p:pic>
      <p:pic>
        <p:nvPicPr>
          <p:cNvPr id="10" name="Содержимое 9" descr="Фото0182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2357431"/>
            <a:ext cx="4040188" cy="3401822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Красноярский  </a:t>
            </a:r>
            <a:br>
              <a:rPr lang="ru-RU" dirty="0" smtClean="0"/>
            </a:br>
            <a:r>
              <a:rPr lang="ru-RU" dirty="0" smtClean="0"/>
              <a:t>край                             Мой город   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Мини - карты</a:t>
            </a:r>
          </a:p>
          <a:p>
            <a:pPr algn="ctr"/>
            <a:r>
              <a:rPr lang="ru-RU" dirty="0" smtClean="0"/>
              <a:t> Город </a:t>
            </a:r>
            <a:r>
              <a:rPr lang="ru-RU" dirty="0" err="1" smtClean="0"/>
              <a:t>красноярск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     Книжки-малышки</a:t>
            </a:r>
            <a:endParaRPr lang="ru-RU" dirty="0"/>
          </a:p>
        </p:txBody>
      </p:sp>
      <p:pic>
        <p:nvPicPr>
          <p:cNvPr id="8" name="Содержимое 7" descr="Фото004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4641585">
            <a:off x="650809" y="2490709"/>
            <a:ext cx="3807110" cy="3663694"/>
          </a:xfrm>
        </p:spPr>
      </p:pic>
      <p:pic>
        <p:nvPicPr>
          <p:cNvPr id="7" name="Содержимое 6" descr="Фото018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 rot="513899">
            <a:off x="4714877" y="2357430"/>
            <a:ext cx="3857652" cy="3643338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Творческий проект</a:t>
            </a:r>
            <a:br>
              <a:rPr lang="ru-RU" dirty="0" smtClean="0"/>
            </a:br>
            <a:r>
              <a:rPr lang="ru-RU" dirty="0" smtClean="0"/>
              <a:t>«Бал </a:t>
            </a:r>
            <a:r>
              <a:rPr lang="ru-RU" dirty="0"/>
              <a:t>н</a:t>
            </a:r>
            <a:r>
              <a:rPr lang="ru-RU" dirty="0" smtClean="0"/>
              <a:t>овогодней куклы»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1571612"/>
            <a:ext cx="4041775" cy="7508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123123\Рабочий стол\сад\Фото000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 rot="486303">
            <a:off x="4956441" y="2034221"/>
            <a:ext cx="3804838" cy="4478343"/>
          </a:xfrm>
          <a:prstGeom prst="rect">
            <a:avLst/>
          </a:prstGeom>
          <a:noFill/>
        </p:spPr>
      </p:pic>
      <p:pic>
        <p:nvPicPr>
          <p:cNvPr id="10" name="Содержимое 9" descr="Фото0006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 rot="20825467">
            <a:off x="641464" y="1813257"/>
            <a:ext cx="3857652" cy="4572033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Взаимодействие с семьей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79"/>
          </a:xfrm>
        </p:spPr>
        <p:txBody>
          <a:bodyPr>
            <a:normAutofit/>
          </a:bodyPr>
          <a:lstStyle/>
          <a:p>
            <a:r>
              <a:rPr lang="ru-RU" dirty="0" smtClean="0"/>
              <a:t>Книжка  малышка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Своими  руками</a:t>
            </a:r>
            <a:endParaRPr lang="ru-RU" dirty="0"/>
          </a:p>
        </p:txBody>
      </p:sp>
      <p:pic>
        <p:nvPicPr>
          <p:cNvPr id="12" name="Содержимое 11" descr="101_0860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48614">
            <a:off x="4615632" y="2451488"/>
            <a:ext cx="4041775" cy="3902823"/>
          </a:xfrm>
        </p:spPr>
      </p:pic>
      <p:pic>
        <p:nvPicPr>
          <p:cNvPr id="14" name="Содержимое 11" descr="101_0863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62890">
            <a:off x="536045" y="2662000"/>
            <a:ext cx="4040188" cy="3779373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Если хочешь быть здоров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ребетишки\День здоровья\IMAG00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9677">
            <a:off x="4681023" y="2424258"/>
            <a:ext cx="3845454" cy="3771856"/>
          </a:xfrm>
          <a:prstGeom prst="rect">
            <a:avLst/>
          </a:prstGeom>
          <a:noFill/>
        </p:spPr>
      </p:pic>
      <p:pic>
        <p:nvPicPr>
          <p:cNvPr id="14" name="Содержимое 13" descr="IMAG0050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4617">
            <a:off x="457200" y="2214555"/>
            <a:ext cx="4040188" cy="3929090"/>
          </a:xfr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474840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Карабейников</a:t>
            </a:r>
            <a:r>
              <a:rPr lang="ru-RU" sz="2800" dirty="0" smtClean="0"/>
              <a:t> Антон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4186808" cy="498317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П</a:t>
            </a:r>
            <a:r>
              <a:rPr lang="ru-RU" sz="2400" dirty="0" smtClean="0"/>
              <a:t>обедитель второго  городского фестиваля «Театральная весна» в  номинации  «Юные дарования»,   награждён  </a:t>
            </a:r>
            <a:r>
              <a:rPr lang="ru-RU" sz="2400" dirty="0"/>
              <a:t>Г</a:t>
            </a:r>
            <a:r>
              <a:rPr lang="ru-RU" sz="2400" dirty="0" smtClean="0"/>
              <a:t>рамотой.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Победитель конкурса  детского рисунка  «В мире животных», награждён Дипломом.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Участник    драматизации сказки  «Царевна лягушка»,  отмечен Благодарностью </a:t>
            </a:r>
          </a:p>
          <a:p>
            <a:endParaRPr lang="ru-RU" sz="2000" dirty="0"/>
          </a:p>
        </p:txBody>
      </p:sp>
      <p:pic>
        <p:nvPicPr>
          <p:cNvPr id="1026" name="Picture 2" descr="C:\Documents and Settings\123123\Рабочий стол\сад\Фото00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76056" y="1245383"/>
            <a:ext cx="3571900" cy="477838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98776" cy="8516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Васильева</a:t>
            </a:r>
            <a:r>
              <a:rPr lang="ru-RU" sz="2800" dirty="0" smtClean="0"/>
              <a:t> Кира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524000"/>
            <a:ext cx="4320480" cy="46021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Победитель второго городского фестиваля «Театральная весна», в номинации  «Юные дарования» награждена Грамотой.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 Участник  драматизации сказки  «Царевна лягушка»,</a:t>
            </a:r>
          </a:p>
          <a:p>
            <a:r>
              <a:rPr lang="ru-RU" sz="2400" dirty="0" smtClean="0"/>
              <a:t>      отмечена    Благодарностью</a:t>
            </a:r>
          </a:p>
          <a:p>
            <a:endParaRPr lang="ru-RU" sz="2400" dirty="0"/>
          </a:p>
        </p:txBody>
      </p:sp>
      <p:pic>
        <p:nvPicPr>
          <p:cNvPr id="2050" name="Picture 2" descr="C:\Documents and Settings\123123\Рабочий стол\сад\Фото00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716016" y="764704"/>
            <a:ext cx="4128120" cy="5504160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241</TotalTime>
  <Words>167</Words>
  <Application>Microsoft Office PowerPoint</Application>
  <PresentationFormat>Экран (4:3)</PresentationFormat>
  <Paragraphs>40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НАШИ успехи  и достижения</vt:lpstr>
      <vt:lpstr>Организация образовательной деятельности</vt:lpstr>
      <vt:lpstr>Познавательно-исследовательская деятельность</vt:lpstr>
      <vt:lpstr>Красноярский   край                             Мой город    </vt:lpstr>
      <vt:lpstr>Творческий проект «Бал новогодней куклы»</vt:lpstr>
      <vt:lpstr>Взаимодействие с семьей</vt:lpstr>
      <vt:lpstr>Если хочешь быть здоров</vt:lpstr>
      <vt:lpstr>Карабейников Антон </vt:lpstr>
      <vt:lpstr>Васильева Кира </vt:lpstr>
      <vt:lpstr>Осипов Егор</vt:lpstr>
      <vt:lpstr>                                                               Мы артисты</vt:lpstr>
      <vt:lpstr>Сказка «Царевна-лягушка»</vt:lpstr>
      <vt:lpstr>Презентация PowerPoint</vt:lpstr>
      <vt:lpstr>                                 Мы играем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123123</dc:creator>
  <cp:lastModifiedBy>Наташа</cp:lastModifiedBy>
  <cp:revision>45</cp:revision>
  <dcterms:created xsi:type="dcterms:W3CDTF">2013-05-19T11:59:50Z</dcterms:created>
  <dcterms:modified xsi:type="dcterms:W3CDTF">2018-01-22T13:54:38Z</dcterms:modified>
</cp:coreProperties>
</file>