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6" r:id="rId3"/>
    <p:sldId id="270" r:id="rId4"/>
    <p:sldId id="282" r:id="rId5"/>
    <p:sldId id="283" r:id="rId6"/>
    <p:sldId id="284" r:id="rId7"/>
    <p:sldId id="285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59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6210A48-CA0F-4830-B87F-BA624356A6C3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97811FA-01AF-42E4-A398-8F0236B949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340768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Технология экспериментально-исследовательской деятельности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214290"/>
            <a:ext cx="5929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МКДОУ «</a:t>
            </a:r>
            <a:r>
              <a:rPr lang="ru-RU" sz="2000" b="1" dirty="0" err="1" smtClean="0">
                <a:solidFill>
                  <a:schemeClr val="accent4">
                    <a:lumMod val="50000"/>
                  </a:schemeClr>
                </a:solidFill>
              </a:rPr>
              <a:t>Новоисетский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 детский сад»</a:t>
            </a:r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5572140"/>
            <a:ext cx="5929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</a:rPr>
              <a:t>воспитатель Терентьева Любовь Викторовна</a:t>
            </a:r>
            <a:endParaRPr lang="ru-RU" sz="20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7571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715304" cy="6858000"/>
          </a:xfrm>
        </p:spPr>
        <p:txBody>
          <a:bodyPr/>
          <a:lstStyle/>
          <a:p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Термин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«экспериментирование»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понимается нами как особый способ духовно-практического освоения действительности, направленный на создание таких условий, в которых предметы наиболее ярко обнаруживают свою сущность, скрытую в обычных ситуациях. В образовательном процессе дошкольного учреждения учебное экспериментирование является тем методом обучения,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который позволяет </a:t>
            </a:r>
            <a:r>
              <a:rPr lang="ru-RU" sz="2400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моделировать в своем сознании картину мира, основанную на собственных наблюдениях, опытах, установлении взаимозависимостей, закономерностей 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endParaRPr lang="ru-RU" sz="2400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6849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000108"/>
            <a:ext cx="7125113" cy="5309212"/>
          </a:xfrm>
        </p:spPr>
        <p:txBody>
          <a:bodyPr/>
          <a:lstStyle/>
          <a:p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- 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эвристические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беседы;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постановка и решение вопросов проблемного характера</a:t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наблюдения;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моделирование (создание моделей об изменениях в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неживой природы;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опыты;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фиксация результатов: наблюдений, опытов,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экспериментов, трудовой деятельности;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«погружение» в краски, звуки, запахи и образы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природы;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подражание голосам и звукам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природы;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использование художественного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слова;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дидактические игры, игровые обучающие и творчески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развивающие ситуации;</a:t>
            </a: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трудовые поручения, 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действия.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0004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Методы и приемы организации экспериментально – исследовательской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деятельности: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457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705962" cy="525360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Этапы экспериментально-исследовательской работы: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и постановка проблемы;</a:t>
            </a:r>
            <a:b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-поиск и предложение вариантов решения;</a:t>
            </a:r>
            <a:b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-непосредственное проведение эксперимента;</a:t>
            </a:r>
            <a:b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-обобщение результата;</a:t>
            </a:r>
            <a:b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-вывод.</a:t>
            </a:r>
            <a:endParaRPr lang="ru-RU" sz="40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7589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?r=AyH4iRPQ2q0otWIFepML2LxRP8ZRTCAPNUloaP5_Htnl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1428736"/>
            <a:ext cx="3048022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https://i.mycdn.me/i?r=AyH4iRPQ2q0otWIFepML2LxR5YHK-fksxJpyTZKlspMBx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464719"/>
            <a:ext cx="3071834" cy="230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857224" y="428604"/>
            <a:ext cx="6173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 с бумагой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?r=AyH4iRPQ2q0otWIFepML2LxRnL7c-Y4vMUMmcUPPWRsrv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571876"/>
            <a:ext cx="323852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https://i.mycdn.me/i?r=AyH4iRPQ2q0otWIFepML2LxRI3FR0xSILkn6BlhesOLaMQ"/>
          <p:cNvPicPr>
            <a:picLocks noChangeAspect="1" noChangeArrowheads="1"/>
          </p:cNvPicPr>
          <p:nvPr/>
        </p:nvPicPr>
        <p:blipFill>
          <a:blip r:embed="rId3"/>
          <a:srcRect l="21698" t="8805" r="35849" b="23270"/>
          <a:stretch>
            <a:fillRect/>
          </a:stretch>
        </p:blipFill>
        <p:spPr bwMode="auto">
          <a:xfrm>
            <a:off x="5715008" y="1357298"/>
            <a:ext cx="1452574" cy="1743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https://i.mycdn.me/i?r=AyH4iRPQ2q0otWIFepML2LxRKxtfkXJLiph57bOAuW967w"/>
          <p:cNvPicPr>
            <a:picLocks noChangeAspect="1" noChangeArrowheads="1"/>
          </p:cNvPicPr>
          <p:nvPr/>
        </p:nvPicPr>
        <p:blipFill>
          <a:blip r:embed="rId4"/>
          <a:srcRect l="29439" t="962" r="24407" b="30769"/>
          <a:stretch>
            <a:fillRect/>
          </a:stretch>
        </p:blipFill>
        <p:spPr bwMode="auto">
          <a:xfrm>
            <a:off x="1000100" y="1357298"/>
            <a:ext cx="1643074" cy="1822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4" name="Picture 8" descr="https://i.mycdn.me/i?r=AyH4iRPQ2q0otWIFepML2LxRwk0SZPFYzeyEoY0Kdzo_LA"/>
          <p:cNvPicPr>
            <a:picLocks noChangeAspect="1" noChangeArrowheads="1"/>
          </p:cNvPicPr>
          <p:nvPr/>
        </p:nvPicPr>
        <p:blipFill>
          <a:blip r:embed="rId5"/>
          <a:srcRect l="27404" t="10577" r="22115" b="25961"/>
          <a:stretch>
            <a:fillRect/>
          </a:stretch>
        </p:blipFill>
        <p:spPr bwMode="auto">
          <a:xfrm>
            <a:off x="3071802" y="1214422"/>
            <a:ext cx="1969956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6" name="Picture 10" descr="https://i.mycdn.me/i?r=AyH4iRPQ2q0otWIFepML2LxRJTZtAD0PLeAliEri1sEotA"/>
          <p:cNvPicPr>
            <a:picLocks noChangeAspect="1" noChangeArrowheads="1"/>
          </p:cNvPicPr>
          <p:nvPr/>
        </p:nvPicPr>
        <p:blipFill>
          <a:blip r:embed="rId6"/>
          <a:srcRect l="10170" t="16950" r="33898"/>
          <a:stretch>
            <a:fillRect/>
          </a:stretch>
        </p:blipFill>
        <p:spPr bwMode="auto">
          <a:xfrm>
            <a:off x="1285852" y="3571876"/>
            <a:ext cx="1860317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42910" y="0"/>
            <a:ext cx="58483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 </a:t>
            </a:r>
          </a:p>
          <a:p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«Рисуем мыльными пузырями»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4.userapi.com/c850324/v850324713/11faea/OAKdMXduFIc.jpg"/>
          <p:cNvPicPr>
            <a:picLocks noChangeAspect="1" noChangeArrowheads="1"/>
          </p:cNvPicPr>
          <p:nvPr/>
        </p:nvPicPr>
        <p:blipFill>
          <a:blip r:embed="rId2" cstate="print"/>
          <a:srcRect t="16000" b="27111"/>
          <a:stretch>
            <a:fillRect/>
          </a:stretch>
        </p:blipFill>
        <p:spPr bwMode="auto">
          <a:xfrm>
            <a:off x="1928794" y="1500174"/>
            <a:ext cx="4520685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https://sun9-64.userapi.com/c855720/v855720510/1a7ef/cG8bC0oHWg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4000504"/>
            <a:ext cx="2571768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https://sun9-33.userapi.com/c845218/v845218713/1e3628/AjfjxFeYEvg.jpg"/>
          <p:cNvPicPr>
            <a:picLocks noChangeAspect="1" noChangeArrowheads="1"/>
          </p:cNvPicPr>
          <p:nvPr/>
        </p:nvPicPr>
        <p:blipFill>
          <a:blip r:embed="rId4" cstate="print"/>
          <a:srcRect l="24545" t="25455"/>
          <a:stretch>
            <a:fillRect/>
          </a:stretch>
        </p:blipFill>
        <p:spPr bwMode="auto">
          <a:xfrm>
            <a:off x="4857752" y="4000504"/>
            <a:ext cx="2699543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85786" y="0"/>
            <a:ext cx="59055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 </a:t>
            </a:r>
          </a:p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«Разные следы на пластилине»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5849620"/>
          </a:xfrm>
        </p:spPr>
        <p:txBody>
          <a:bodyPr/>
          <a:lstStyle/>
          <a:p>
            <a:r>
              <a:rPr lang="ru-RU" sz="36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Правила безопасности жизнедеятельности детей</a:t>
            </a: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Работа под наблюдением взрослого.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Все вещества эксперимента брать только ложечкой.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Грязными руками не трогать глаза.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Не брать руки в рот.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3597641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268</TotalTime>
  <Words>112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Слайд 1</vt:lpstr>
      <vt:lpstr>Термин «экспериментирование» понимается нами как особый способ духовно-практического освоения действительности, направленный на создание таких условий, в которых предметы наиболее ярко обнаруживают свою сущность, скрытую в обычных ситуациях. В образовательном процессе дошкольного учреждения учебное экспериментирование является тем методом обучения, который позволяет ребенку моделировать в своем сознании картину мира, основанную на собственных наблюдениях, опытах, установлении взаимозависимостей, закономерностей и т.д</vt:lpstr>
      <vt:lpstr> - эвристические беседы; - постановка и решение вопросов проблемного характера - наблюдения; - моделирование (создание моделей об изменениях в неживой природы; - опыты; - фиксация результатов: наблюдений, опытов, экспериментов, трудовой деятельности; - «погружение» в краски, звуки, запахи и образы природы; - подражание голосам и звукам природы; - использование художественного слова; - дидактические игры, игровые обучающие и творчески развивающие ситуации; - трудовые поручения, действия.</vt:lpstr>
      <vt:lpstr>Этапы экспериментально-исследовательской работы:  -определение и постановка проблемы; -поиск и предложение вариантов решения; -непосредственное проведение эксперимента; -обобщение результата; -вывод.</vt:lpstr>
      <vt:lpstr>Слайд 5</vt:lpstr>
      <vt:lpstr>Слайд 6</vt:lpstr>
      <vt:lpstr>Слайд 7</vt:lpstr>
      <vt:lpstr>Правила безопасности жизнедеятельности детей  1. Работа под наблюдением взрослого. 2. Все вещества эксперимента брать только ложечкой. 3. Грязными руками не трогать глаза. 4. Не брать руки в рот.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контингента детей</dc:title>
  <dc:creator>User</dc:creator>
  <cp:lastModifiedBy>володя</cp:lastModifiedBy>
  <cp:revision>28</cp:revision>
  <dcterms:created xsi:type="dcterms:W3CDTF">2014-04-15T05:20:34Z</dcterms:created>
  <dcterms:modified xsi:type="dcterms:W3CDTF">2023-01-29T07:02:12Z</dcterms:modified>
</cp:coreProperties>
</file>