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DDB52-BF97-4234-AA0B-5014CD98F3BD}" type="datetimeFigureOut">
              <a:rPr lang="ru-RU" smtClean="0"/>
              <a:pPr/>
              <a:t>26.11.2016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92B70-651C-429B-ABAB-E98B7643E1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My name is…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р\Contacts\Desktop\iCAATJSN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705678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872207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Do you like working about the house</a:t>
            </a:r>
            <a:r>
              <a:rPr lang="ru-RU" sz="6000" b="1" dirty="0" smtClean="0">
                <a:solidFill>
                  <a:srgbClr val="0070C0"/>
                </a:solidFill>
              </a:rPr>
              <a:t>?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р\Contacts\Desktop\iCAJTRMX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7056784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Do you like working about the house</a:t>
            </a:r>
            <a:r>
              <a:rPr lang="ru-RU" sz="4800" b="1" dirty="0" smtClean="0">
                <a:solidFill>
                  <a:srgbClr val="FF0000"/>
                </a:solidFill>
              </a:rPr>
              <a:t>?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 - </a:t>
            </a:r>
            <a:r>
              <a:rPr lang="en-US" sz="6600" b="1" dirty="0" smtClean="0"/>
              <a:t>Yes, I do.</a:t>
            </a:r>
          </a:p>
          <a:p>
            <a:pPr>
              <a:buNone/>
            </a:pPr>
            <a:r>
              <a:rPr lang="ru-RU" sz="6600" b="1" dirty="0" smtClean="0"/>
              <a:t>  -</a:t>
            </a:r>
            <a:r>
              <a:rPr lang="en-US" sz="6600" b="1" dirty="0" smtClean="0"/>
              <a:t>No, I don’t.</a:t>
            </a:r>
            <a:endParaRPr lang="ru-RU" sz="6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Vocabulary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24936" cy="561662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sz="5400" b="1" dirty="0" smtClean="0"/>
              <a:t> - </a:t>
            </a:r>
            <a:r>
              <a:rPr lang="en-US" sz="5800" b="1" dirty="0" smtClean="0"/>
              <a:t>Make the bed,</a:t>
            </a:r>
          </a:p>
          <a:p>
            <a:pPr>
              <a:buNone/>
            </a:pPr>
            <a:r>
              <a:rPr lang="en-US" sz="5800" b="1" dirty="0"/>
              <a:t> </a:t>
            </a:r>
            <a:r>
              <a:rPr lang="en-US" sz="5800" b="1" dirty="0" smtClean="0"/>
              <a:t>         - wash the dishes,</a:t>
            </a:r>
          </a:p>
          <a:p>
            <a:pPr>
              <a:buNone/>
            </a:pPr>
            <a:r>
              <a:rPr lang="en-US" sz="5800" b="1" dirty="0"/>
              <a:t> </a:t>
            </a:r>
            <a:r>
              <a:rPr lang="en-US" sz="5800" b="1" dirty="0" smtClean="0"/>
              <a:t>                   - set the table,</a:t>
            </a:r>
          </a:p>
          <a:p>
            <a:pPr>
              <a:buNone/>
            </a:pPr>
            <a:r>
              <a:rPr lang="en-US" sz="5800" b="1" dirty="0"/>
              <a:t> </a:t>
            </a:r>
            <a:r>
              <a:rPr lang="en-US" sz="5800" b="1" dirty="0" smtClean="0"/>
              <a:t>                            - cook meals.</a:t>
            </a:r>
          </a:p>
          <a:p>
            <a:pPr>
              <a:buNone/>
            </a:pPr>
            <a:endParaRPr lang="en-US" sz="5400" b="1" dirty="0" smtClean="0"/>
          </a:p>
          <a:p>
            <a:pPr>
              <a:buNone/>
            </a:pPr>
            <a:r>
              <a:rPr lang="en-US" sz="5400" b="1" dirty="0" smtClean="0"/>
              <a:t>      </a:t>
            </a:r>
            <a:endParaRPr lang="ru-RU" sz="5400" b="1" dirty="0"/>
          </a:p>
        </p:txBody>
      </p:sp>
      <p:pic>
        <p:nvPicPr>
          <p:cNvPr id="1026" name="Picture 2" descr="C:\Users\р\Contacts\Desktop\iCAYU1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852936"/>
            <a:ext cx="3168352" cy="2457822"/>
          </a:xfrm>
          <a:prstGeom prst="rect">
            <a:avLst/>
          </a:prstGeom>
          <a:noFill/>
        </p:spPr>
      </p:pic>
      <p:pic>
        <p:nvPicPr>
          <p:cNvPr id="1027" name="Picture 3" descr="C:\Users\р\Contacts\Desktop\iCAL0511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88640"/>
            <a:ext cx="3744416" cy="1953766"/>
          </a:xfrm>
          <a:prstGeom prst="rect">
            <a:avLst/>
          </a:prstGeom>
          <a:noFill/>
        </p:spPr>
      </p:pic>
      <p:pic>
        <p:nvPicPr>
          <p:cNvPr id="4" name="Picture 2" descr="C:\Users\р\Contacts\Desktop\iCA5MVCN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509120"/>
            <a:ext cx="370482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I like working about the house.</a:t>
            </a:r>
            <a:br>
              <a:rPr lang="en-US" sz="6600" b="1" dirty="0" smtClean="0"/>
            </a:br>
            <a:r>
              <a:rPr lang="en-US" sz="6600" b="1" dirty="0"/>
              <a:t/>
            </a:r>
            <a:br>
              <a:rPr lang="en-US" sz="6600" b="1" dirty="0"/>
            </a:br>
            <a:r>
              <a:rPr lang="en-US" sz="6600" b="1" dirty="0" smtClean="0"/>
              <a:t/>
            </a:r>
            <a:br>
              <a:rPr lang="en-US" sz="6600" b="1" dirty="0" smtClean="0"/>
            </a:br>
            <a:r>
              <a:rPr lang="en-US" sz="6600" b="1" dirty="0" smtClean="0"/>
              <a:t>I </a:t>
            </a:r>
            <a:r>
              <a:rPr lang="en-US" sz="6600" b="1" dirty="0" smtClean="0">
                <a:solidFill>
                  <a:srgbClr val="FF0000"/>
                </a:solidFill>
              </a:rPr>
              <a:t>don’t</a:t>
            </a:r>
            <a:r>
              <a:rPr lang="en-US" sz="6600" b="1" dirty="0" smtClean="0"/>
              <a:t> like working about the house.</a:t>
            </a:r>
            <a:endParaRPr lang="ru-RU" sz="6600" b="1" dirty="0"/>
          </a:p>
        </p:txBody>
      </p:sp>
      <p:pic>
        <p:nvPicPr>
          <p:cNvPr id="1026" name="Picture 2" descr="C:\Users\р\Contacts\Desktop\iCACQJ1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276872"/>
            <a:ext cx="4896544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Talk to your friend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47260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6000" b="1" dirty="0" smtClean="0"/>
              <a:t>Hello</a:t>
            </a:r>
            <a:r>
              <a:rPr lang="ru-RU" sz="6000" b="1" dirty="0" smtClean="0"/>
              <a:t>!</a:t>
            </a:r>
            <a:endParaRPr lang="en-US" sz="6000" b="1" dirty="0" smtClean="0"/>
          </a:p>
          <a:p>
            <a:pPr marL="514350" indent="-514350">
              <a:buAutoNum type="arabicPeriod"/>
            </a:pPr>
            <a:r>
              <a:rPr lang="en-US" sz="6000" b="1" dirty="0" smtClean="0"/>
              <a:t>Hello</a:t>
            </a:r>
            <a:r>
              <a:rPr lang="ru-RU" sz="6000" b="1" dirty="0" smtClean="0"/>
              <a:t>!</a:t>
            </a:r>
          </a:p>
          <a:p>
            <a:pPr marL="514350" indent="-514350">
              <a:buAutoNum type="arabicPeriod"/>
            </a:pPr>
            <a:r>
              <a:rPr lang="en-US" sz="6000" b="1" dirty="0" smtClean="0"/>
              <a:t>Do you like working </a:t>
            </a:r>
            <a:r>
              <a:rPr lang="en-US" sz="6000" b="1" dirty="0" smtClean="0"/>
              <a:t>about the </a:t>
            </a:r>
            <a:r>
              <a:rPr lang="en-US" sz="6000" b="1" dirty="0" smtClean="0"/>
              <a:t>house</a:t>
            </a:r>
            <a:r>
              <a:rPr lang="ru-RU" sz="6000" b="1" dirty="0" smtClean="0"/>
              <a:t>?</a:t>
            </a:r>
          </a:p>
          <a:p>
            <a:pPr marL="514350" indent="-514350">
              <a:buNone/>
            </a:pPr>
            <a:r>
              <a:rPr lang="ru-RU" sz="6000" b="1" dirty="0" smtClean="0"/>
              <a:t>2.  </a:t>
            </a:r>
            <a:r>
              <a:rPr lang="en-US" sz="6000" b="1" dirty="0" smtClean="0"/>
              <a:t>Yes, I do.</a:t>
            </a:r>
            <a:endParaRPr lang="ru-RU" sz="6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Repeat</a:t>
            </a:r>
            <a:r>
              <a:rPr lang="ru-RU" sz="6000" b="1" dirty="0" smtClean="0">
                <a:solidFill>
                  <a:srgbClr val="FF0000"/>
                </a:solidFill>
              </a:rPr>
              <a:t>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sz="4800" b="1" dirty="0" smtClean="0">
                <a:solidFill>
                  <a:srgbClr val="FF0000"/>
                </a:solidFill>
              </a:rPr>
              <a:t>[</a:t>
            </a:r>
            <a:r>
              <a:rPr lang="en-US" sz="4800" b="1" dirty="0" err="1" smtClean="0">
                <a:solidFill>
                  <a:srgbClr val="FF0000"/>
                </a:solidFill>
              </a:rPr>
              <a:t>i</a:t>
            </a:r>
            <a:r>
              <a:rPr lang="ru-RU" sz="4800" b="1" dirty="0" smtClean="0">
                <a:solidFill>
                  <a:srgbClr val="FF0000"/>
                </a:solidFill>
              </a:rPr>
              <a:t>:</a:t>
            </a:r>
            <a:r>
              <a:rPr lang="en-US" sz="4800" b="1" dirty="0" smtClean="0">
                <a:solidFill>
                  <a:srgbClr val="FF0000"/>
                </a:solidFill>
              </a:rPr>
              <a:t>]                              </a:t>
            </a:r>
            <a:r>
              <a:rPr lang="ru-RU" sz="4800" b="1" dirty="0" smtClean="0">
                <a:solidFill>
                  <a:srgbClr val="FF0000"/>
                </a:solidFill>
              </a:rPr>
              <a:t>           </a:t>
            </a:r>
            <a:r>
              <a:rPr lang="en-US" sz="4800" b="1" dirty="0" smtClean="0">
                <a:solidFill>
                  <a:srgbClr val="FF0000"/>
                </a:solidFill>
              </a:rPr>
              <a:t>[e]</a:t>
            </a:r>
          </a:p>
          <a:p>
            <a:pPr>
              <a:buNone/>
            </a:pPr>
            <a:r>
              <a:rPr lang="en-US" sz="4800" b="1" dirty="0"/>
              <a:t>f</a:t>
            </a:r>
            <a:r>
              <a:rPr lang="en-US" sz="4800" b="1" dirty="0" smtClean="0"/>
              <a:t>eeding                       </a:t>
            </a:r>
            <a:r>
              <a:rPr lang="ru-RU" sz="4800" b="1" dirty="0" smtClean="0"/>
              <a:t>            </a:t>
            </a:r>
            <a:r>
              <a:rPr lang="en-US" sz="4800" b="1" dirty="0" smtClean="0"/>
              <a:t>bed</a:t>
            </a:r>
          </a:p>
          <a:p>
            <a:pPr>
              <a:buNone/>
            </a:pPr>
            <a:r>
              <a:rPr lang="en-US" sz="4800" b="1" dirty="0"/>
              <a:t>e</a:t>
            </a:r>
            <a:r>
              <a:rPr lang="en-US" sz="4800" b="1" dirty="0" smtClean="0"/>
              <a:t>ating                         </a:t>
            </a:r>
            <a:r>
              <a:rPr lang="ru-RU" sz="4800" b="1" dirty="0" smtClean="0"/>
              <a:t>            </a:t>
            </a:r>
            <a:r>
              <a:rPr lang="en-US" sz="4800" b="1" dirty="0" smtClean="0"/>
              <a:t>pet</a:t>
            </a:r>
          </a:p>
          <a:p>
            <a:pPr>
              <a:buNone/>
            </a:pPr>
            <a:r>
              <a:rPr lang="en-US" sz="4800" b="1" dirty="0"/>
              <a:t>c</a:t>
            </a:r>
            <a:r>
              <a:rPr lang="en-US" sz="4800" b="1" dirty="0" smtClean="0"/>
              <a:t>lean                           </a:t>
            </a:r>
            <a:r>
              <a:rPr lang="ru-RU" sz="4800" b="1" smtClean="0"/>
              <a:t>            </a:t>
            </a:r>
            <a:r>
              <a:rPr lang="en-US" sz="4800" b="1" smtClean="0"/>
              <a:t>help</a:t>
            </a:r>
            <a:endParaRPr lang="en-US" sz="4800" b="1" dirty="0" smtClean="0"/>
          </a:p>
          <a:p>
            <a:pPr>
              <a:buNone/>
            </a:pPr>
            <a:r>
              <a:rPr lang="en-US" sz="4800" b="1" dirty="0" smtClean="0"/>
              <a:t>meat </a:t>
            </a:r>
          </a:p>
          <a:p>
            <a:pPr>
              <a:buNone/>
            </a:pPr>
            <a:r>
              <a:rPr lang="en-US" sz="4800" b="1" dirty="0" smtClean="0"/>
              <a:t>                                               </a:t>
            </a:r>
            <a:endParaRPr lang="ru-RU" sz="4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Home- task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600" b="1" dirty="0" smtClean="0"/>
              <a:t>p. 41, ex. 1 – to read</a:t>
            </a:r>
            <a:endParaRPr lang="ru-RU" sz="66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\Contacts\Desktop\iCAU4S44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121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My name is…</vt:lpstr>
      <vt:lpstr>Do you like working about the house?</vt:lpstr>
      <vt:lpstr>Do you like working about the house?</vt:lpstr>
      <vt:lpstr>Vocabulary</vt:lpstr>
      <vt:lpstr>I like working about the house.   I don’t like working about the house.</vt:lpstr>
      <vt:lpstr>Talk to your friend!</vt:lpstr>
      <vt:lpstr>Repeat!</vt:lpstr>
      <vt:lpstr>Home- task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name is…</dc:title>
  <dc:creator>р</dc:creator>
  <cp:lastModifiedBy>р</cp:lastModifiedBy>
  <cp:revision>13</cp:revision>
  <dcterms:created xsi:type="dcterms:W3CDTF">2016-11-26T09:45:08Z</dcterms:created>
  <dcterms:modified xsi:type="dcterms:W3CDTF">2016-11-26T10:57:56Z</dcterms:modified>
</cp:coreProperties>
</file>