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74" r:id="rId6"/>
    <p:sldId id="266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B544A6-E755-4D5F-8DB8-C7050B854E5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DE9941-C270-4CE3-8973-BFB0208A154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SmqQbJvEIIU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video-111934084_456239410" TargetMode="External"/><Relationship Id="rId2" Type="http://schemas.openxmlformats.org/officeDocument/2006/relationships/hyperlink" Target="https://youtu.be/uvBTYNI39YY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youtu.be/Suxub3bWrP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youtu.be/YjKms3oR49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youtu.be/9AZZzcwYXs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effectLst/>
              </a:rPr>
              <a:t>Поделки из природного материала и круп</a:t>
            </a:r>
            <a:endParaRPr lang="ru-RU" sz="28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196752"/>
            <a:ext cx="8458200" cy="482453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В </a:t>
            </a:r>
            <a:r>
              <a:rPr lang="ru-RU" dirty="0"/>
              <a:t>каждом доме всегда </a:t>
            </a:r>
            <a:r>
              <a:rPr lang="ru-RU" dirty="0" smtClean="0"/>
              <a:t>найдется  немного крупы, макарон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>
                <a:effectLst/>
              </a:rPr>
              <a:t>Виды поделок из </a:t>
            </a:r>
            <a:r>
              <a:rPr lang="ru-RU" b="1" dirty="0" smtClean="0">
                <a:effectLst/>
              </a:rPr>
              <a:t>крупы</a:t>
            </a:r>
            <a:r>
              <a:rPr lang="ru-RU" dirty="0" smtClean="0"/>
              <a:t>:</a:t>
            </a:r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/>
              <a:t>нарисованные картины. Заполнив контуры различных изображений с помощью круп и клея, можно получить удивительный результат;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/>
              <a:t>вдавливающиеся </a:t>
            </a:r>
            <a:r>
              <a:rPr lang="ru-RU" dirty="0"/>
              <a:t>картины. Принцип работы тот же, что и с нарисованными картинками, только вместо клея для фиксации крупы используется пластилин;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/>
              <a:t>насыпные изделия. </a:t>
            </a:r>
          </a:p>
        </p:txBody>
      </p:sp>
    </p:spTree>
    <p:extLst>
      <p:ext uri="{BB962C8B-B14F-4D97-AF65-F5344CB8AC3E}">
        <p14:creationId xmlns:p14="http://schemas.microsoft.com/office/powerpoint/2010/main" val="3530726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/>
          <a:lstStyle/>
          <a:p>
            <a:pPr algn="ctr"/>
            <a:r>
              <a:rPr lang="ru-RU" dirty="0">
                <a:effectLst/>
              </a:rPr>
              <a:t>Аппликация «Белый гриб»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686800" cy="4525963"/>
          </a:xfrm>
        </p:spPr>
        <p:txBody>
          <a:bodyPr>
            <a:normAutofit/>
          </a:bodyPr>
          <a:lstStyle/>
          <a:p>
            <a:r>
              <a:rPr lang="ru-RU" sz="1600" dirty="0"/>
              <a:t>Что понадобится для работы:</a:t>
            </a:r>
          </a:p>
          <a:p>
            <a:endParaRPr lang="ru-RU" sz="1600" dirty="0"/>
          </a:p>
          <a:p>
            <a:r>
              <a:rPr lang="ru-RU" sz="1600" dirty="0"/>
              <a:t>гречка, рис;</a:t>
            </a:r>
          </a:p>
          <a:p>
            <a:r>
              <a:rPr lang="ru-RU" sz="1600" dirty="0"/>
              <a:t>лист плотного картона;</a:t>
            </a:r>
          </a:p>
          <a:p>
            <a:r>
              <a:rPr lang="ru-RU" sz="1600" dirty="0"/>
              <a:t>пластилин под цвет картона или под цвет крупы;</a:t>
            </a:r>
          </a:p>
          <a:p>
            <a:r>
              <a:rPr lang="ru-RU" sz="1600" dirty="0"/>
              <a:t>фломастеры или краски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1. Заполнить </a:t>
            </a:r>
            <a:r>
              <a:rPr lang="ru-RU" sz="1600" dirty="0"/>
              <a:t>весь контур гриба пластилином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2. Аккуратно надавливая, заполнить шляпку гриба гречкой, а ножку – </a:t>
            </a:r>
            <a:r>
              <a:rPr lang="ru-RU" sz="1600" dirty="0" smtClean="0"/>
              <a:t>рисом</a:t>
            </a:r>
          </a:p>
          <a:p>
            <a:r>
              <a:rPr lang="ru-RU" sz="1600" dirty="0"/>
              <a:t>3. Фломастерами или акварелью можно оформить фон</a:t>
            </a:r>
          </a:p>
          <a:p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01"/>
          <a:stretch/>
        </p:blipFill>
        <p:spPr bwMode="auto">
          <a:xfrm>
            <a:off x="1259632" y="3701806"/>
            <a:ext cx="6443510" cy="294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807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2436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Различные идеи: 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вместо пластилина можно использовать клей </a:t>
            </a:r>
            <a:r>
              <a:rPr lang="ru-RU" dirty="0" err="1" smtClean="0">
                <a:effectLst/>
              </a:rPr>
              <a:t>пва</a:t>
            </a:r>
            <a:endParaRPr lang="ru-RU" dirty="0">
              <a:effectLst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4423276" cy="416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204864"/>
            <a:ext cx="3836891" cy="4322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484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Использование аппликации и круп</a:t>
            </a:r>
            <a:endParaRPr lang="ru-RU" dirty="0">
              <a:effectLst/>
            </a:endParaRPr>
          </a:p>
        </p:txBody>
      </p:sp>
      <p:pic>
        <p:nvPicPr>
          <p:cNvPr id="4099" name="Picture 3" descr="C:\Users\мария\Downloads\20190330_121635_resized (1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045"/>
          <a:stretch/>
        </p:blipFill>
        <p:spPr bwMode="auto">
          <a:xfrm>
            <a:off x="2951820" y="2111374"/>
            <a:ext cx="3564396" cy="445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1156772"/>
            <a:ext cx="5976664" cy="883568"/>
          </a:xfrm>
          <a:prstGeom prst="rect">
            <a:avLst/>
          </a:prstGeom>
        </p:spPr>
        <p:txBody>
          <a:bodyPr vert="horz"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100" dirty="0" smtClean="0">
                <a:effectLst/>
                <a:hlinkClick r:id="rId3"/>
              </a:rPr>
              <a:t>https://youtu.be/SmqQbJvEIIU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03520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02741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effectLst/>
              </a:rPr>
              <a:t>Поделки из манки или соли 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031" y="1412776"/>
            <a:ext cx="8686800" cy="187220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hlinkClick r:id="rId2"/>
              </a:rPr>
              <a:t>https://youtu.be/uvBTYNI39YY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Рисование на манке </a:t>
            </a:r>
          </a:p>
          <a:p>
            <a:r>
              <a:rPr lang="en-US" dirty="0" smtClean="0">
                <a:hlinkClick r:id="rId3"/>
              </a:rPr>
              <a:t>https://vk.com/video-111934084_456239410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youtu.be/Suxub3bWrPA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284984"/>
            <a:ext cx="4962128" cy="331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580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Поделки из макарон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youtu.be/YjKms3oR49o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761297"/>
            <a:ext cx="4335931" cy="3254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066411"/>
            <a:ext cx="4462463" cy="297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653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Поделки из природных материалов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youtu.be/9AZZzcwYXss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294610"/>
            <a:ext cx="4146848" cy="414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90642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140</TotalTime>
  <Words>165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Поделки из природного материала и круп</vt:lpstr>
      <vt:lpstr>Аппликация «Белый гриб»</vt:lpstr>
      <vt:lpstr>Различные идеи:  вместо пластилина можно использовать клей пва</vt:lpstr>
      <vt:lpstr>Использование аппликации и круп</vt:lpstr>
      <vt:lpstr>Поделки из манки или соли </vt:lpstr>
      <vt:lpstr>Поделки из макарон</vt:lpstr>
      <vt:lpstr>Поделки из природных материалов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Поделки из природного материала</dc:title>
  <dc:creator>мария</dc:creator>
  <cp:lastModifiedBy>мария</cp:lastModifiedBy>
  <cp:revision>23</cp:revision>
  <dcterms:created xsi:type="dcterms:W3CDTF">2020-05-13T16:06:27Z</dcterms:created>
  <dcterms:modified xsi:type="dcterms:W3CDTF">2023-01-29T13:53:51Z</dcterms:modified>
</cp:coreProperties>
</file>