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4" r:id="rId3"/>
    <p:sldId id="281" r:id="rId4"/>
    <p:sldId id="275" r:id="rId5"/>
    <p:sldId id="263" r:id="rId6"/>
    <p:sldId id="280" r:id="rId7"/>
    <p:sldId id="278" r:id="rId8"/>
    <p:sldId id="282" r:id="rId9"/>
    <p:sldId id="283" r:id="rId10"/>
    <p:sldId id="28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023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504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45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717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498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186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392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037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050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345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690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41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1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3703" y="844925"/>
            <a:ext cx="8208912" cy="1584176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МБДОУ «Детский сад общеразвивающего вида № 115», Советский район</a:t>
            </a:r>
            <a:b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26" name="Picture 2" descr="http://www.deti-vmeste.ru/wp-content/uploads/2017/11/depositphotos_8473376-stock-illustration-puppet-theatre-rabbit-and-fox.jpg"/>
          <p:cNvPicPr>
            <a:picLocks noChangeAspect="1" noChangeArrowheads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972434"/>
            <a:ext cx="3167410" cy="31674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49698" y="2531333"/>
            <a:ext cx="4932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5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выступления: </a:t>
            </a:r>
            <a:r>
              <a:rPr lang="ru-RU" sz="1600" b="1" dirty="0" smtClean="0">
                <a:solidFill>
                  <a:srgbClr val="C05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dirty="0" smtClean="0">
                <a:solidFill>
                  <a:srgbClr val="C05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Познавательная математика</a:t>
            </a:r>
            <a:r>
              <a:rPr lang="ru-RU" sz="1600" b="1" dirty="0" smtClean="0">
                <a:solidFill>
                  <a:srgbClr val="C05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solidFill>
                <a:srgbClr val="C0504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2080" y="3671391"/>
            <a:ext cx="3078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</a:t>
            </a:r>
          </a:p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Бирюкова Наталья Сергеевна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1920" y="6224826"/>
            <a:ext cx="1792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5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 – 2019</a:t>
            </a:r>
          </a:p>
        </p:txBody>
      </p:sp>
    </p:spTree>
    <p:extLst>
      <p:ext uri="{BB962C8B-B14F-4D97-AF65-F5344CB8AC3E}">
        <p14:creationId xmlns:p14="http://schemas.microsoft.com/office/powerpoint/2010/main" val="1586791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33A1946A-609E-4626-8718-195FC2D17622}"/>
              </a:ext>
            </a:extLst>
          </p:cNvPr>
          <p:cNvSpPr/>
          <p:nvPr/>
        </p:nvSpPr>
        <p:spPr>
          <a:xfrm>
            <a:off x="1691680" y="1772816"/>
            <a:ext cx="61926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br>
              <a:rPr lang="ru-RU" sz="5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внимание!</a:t>
            </a:r>
            <a:endParaRPr lang="ru-RU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978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самостоятельно менять игровую среду для обогащения игрового опыта.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Ширма создаёт ролевую обстановку как действовать в реальной и воображаемой обстановке.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Воспитывает доброжелательные отношения между детьми.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1323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20688"/>
            <a:ext cx="856895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Насыщенность среды </a:t>
            </a:r>
            <a:r>
              <a:rPr lang="ru-RU" sz="2400" dirty="0"/>
              <a:t>- обеспечивает игровую, познавательную, творческую, </a:t>
            </a:r>
          </a:p>
          <a:p>
            <a:r>
              <a:rPr lang="ru-RU" sz="2400" dirty="0"/>
              <a:t>двигательную активность.</a:t>
            </a:r>
          </a:p>
          <a:p>
            <a:r>
              <a:rPr lang="ru-RU" sz="2400" b="1" dirty="0" err="1"/>
              <a:t>Трансформируемость</a:t>
            </a:r>
            <a:r>
              <a:rPr lang="ru-RU" sz="2400" b="1" dirty="0"/>
              <a:t> </a:t>
            </a:r>
            <a:r>
              <a:rPr lang="ru-RU" sz="2400" dirty="0"/>
              <a:t>- изменение предметно-пространственной в зависимости </a:t>
            </a:r>
          </a:p>
          <a:p>
            <a:r>
              <a:rPr lang="ru-RU" sz="2400" dirty="0"/>
              <a:t>от образовательной ситуации, от интересов и возможностей детей.</a:t>
            </a:r>
          </a:p>
          <a:p>
            <a:r>
              <a:rPr lang="ru-RU" sz="2400" b="1" dirty="0" err="1"/>
              <a:t>Полифункциональность</a:t>
            </a:r>
            <a:r>
              <a:rPr lang="ru-RU" sz="2400" b="1" dirty="0"/>
              <a:t> </a:t>
            </a:r>
            <a:r>
              <a:rPr lang="ru-RU" sz="2400" dirty="0"/>
              <a:t>- даёт возможность разнообразного использования, не</a:t>
            </a:r>
          </a:p>
          <a:p>
            <a:r>
              <a:rPr lang="ru-RU" sz="2400" dirty="0"/>
              <a:t>Обладает закреплённым способом.</a:t>
            </a:r>
          </a:p>
          <a:p>
            <a:r>
              <a:rPr lang="ru-RU" sz="2400" b="1" dirty="0"/>
              <a:t>Доступность </a:t>
            </a:r>
            <a:r>
              <a:rPr lang="ru-RU" sz="2400" dirty="0"/>
              <a:t>– свободный доступ детей к пособию.</a:t>
            </a:r>
          </a:p>
          <a:p>
            <a:r>
              <a:rPr lang="ru-RU" sz="2400" b="1" dirty="0"/>
              <a:t>Вариативность</a:t>
            </a:r>
            <a:r>
              <a:rPr lang="ru-RU" sz="2400" dirty="0"/>
              <a:t> – свобода разнообразных материалов, периодическая </a:t>
            </a:r>
          </a:p>
          <a:p>
            <a:r>
              <a:rPr lang="ru-RU" sz="2400" dirty="0"/>
              <a:t>сменяемость материалов.</a:t>
            </a:r>
          </a:p>
          <a:p>
            <a:r>
              <a:rPr lang="ru-RU" sz="2400" b="1" dirty="0"/>
              <a:t>Безопасность</a:t>
            </a:r>
            <a:r>
              <a:rPr lang="ru-RU" sz="2400" dirty="0"/>
              <a:t> – обеспечение надёжности и безопасности.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8877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G_20191008_0709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11" y="3066969"/>
            <a:ext cx="3492209" cy="35521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620688"/>
            <a:ext cx="97085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-1 створка это перчатки или пальцы рук. Состав числа и счёт до 5, 10, 20.</a:t>
            </a:r>
          </a:p>
          <a:p>
            <a:endParaRPr lang="ru-RU" sz="2000" dirty="0"/>
          </a:p>
          <a:p>
            <a:r>
              <a:rPr lang="ru-RU" sz="2000" dirty="0"/>
              <a:t>-2 -5 створка идёт на обучение: сложению, вычитанию, равенства, неравенства, </a:t>
            </a:r>
          </a:p>
          <a:p>
            <a:r>
              <a:rPr lang="ru-RU" sz="2000" dirty="0"/>
              <a:t>Соседи числа и продолжи ряд.</a:t>
            </a:r>
          </a:p>
          <a:p>
            <a:r>
              <a:rPr lang="ru-RU" sz="2000" dirty="0"/>
              <a:t>Объёмные формы, цвета, размер.</a:t>
            </a:r>
          </a:p>
          <a:p>
            <a:r>
              <a:rPr lang="ru-RU" sz="2000" dirty="0"/>
              <a:t>Обучение от простого к сложному.(2)</a:t>
            </a:r>
          </a:p>
          <a:p>
            <a:r>
              <a:rPr lang="ru-RU" sz="2000" dirty="0"/>
              <a:t>-3 створка работа с часами, определение времени, работа с линиями.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16216" y="9900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7647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C:\Users\User\Desktop\IMG_20191017_1711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740" y="3001734"/>
            <a:ext cx="3585298" cy="36826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198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_20191008_0709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38" y="1916832"/>
            <a:ext cx="3794297" cy="47980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404664"/>
            <a:ext cx="83985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-4 створка работа с часами, линиями и их измерение.</a:t>
            </a:r>
          </a:p>
          <a:p>
            <a:r>
              <a:rPr lang="ru-RU" sz="2800" dirty="0"/>
              <a:t>-6 створка </a:t>
            </a:r>
            <a:r>
              <a:rPr lang="ru-RU" sz="2800" dirty="0" err="1"/>
              <a:t>геоконт</a:t>
            </a:r>
            <a:r>
              <a:rPr lang="ru-RU" sz="2800" dirty="0"/>
              <a:t> -выкладывание цифр, фигур.</a:t>
            </a:r>
          </a:p>
        </p:txBody>
      </p:sp>
      <p:pic>
        <p:nvPicPr>
          <p:cNvPr id="2050" name="Picture 2" descr="C:\Users\User\Desktop\IMG_20191018_0717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547" y="1358771"/>
            <a:ext cx="4124325" cy="4498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89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G_20191020_2228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772816"/>
            <a:ext cx="4669047" cy="4320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503094"/>
            <a:ext cx="6807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Карточки – задания к ширме-трансформер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43808" y="1268760"/>
            <a:ext cx="39637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/>
              <a:t>Работа индивидуальная и по подгруппами</a:t>
            </a:r>
          </a:p>
        </p:txBody>
      </p:sp>
    </p:spTree>
    <p:extLst>
      <p:ext uri="{BB962C8B-B14F-4D97-AF65-F5344CB8AC3E}">
        <p14:creationId xmlns:p14="http://schemas.microsoft.com/office/powerpoint/2010/main" val="2088053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_20181126_1711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4124325" cy="41161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620688"/>
            <a:ext cx="7978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Использование каркаса как физкультурное оборудование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A5B4294C-8E09-4388-9691-0E420C6FFE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484" y="2130068"/>
            <a:ext cx="4231829" cy="2597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155410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4">
            <a:extLst>
              <a:ext uri="{FF2B5EF4-FFF2-40B4-BE49-F238E27FC236}">
                <a16:creationId xmlns:a16="http://schemas.microsoft.com/office/drawing/2014/main" xmlns="" id="{BCC68A8C-8938-4530-8E04-656A357065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764704"/>
            <a:ext cx="4288246" cy="3160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Объект 4">
            <a:extLst>
              <a:ext uri="{FF2B5EF4-FFF2-40B4-BE49-F238E27FC236}">
                <a16:creationId xmlns:a16="http://schemas.microsoft.com/office/drawing/2014/main" xmlns="" id="{381012EC-744F-4378-A169-9F78D05D529A}"/>
              </a:ext>
            </a:extLst>
          </p:cNvPr>
          <p:cNvPicPr>
            <a:picLocks noChangeAspect="1" noGr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2276872"/>
            <a:ext cx="3958399" cy="2970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4">
            <a:extLst>
              <a:ext uri="{FF2B5EF4-FFF2-40B4-BE49-F238E27FC236}">
                <a16:creationId xmlns:a16="http://schemas.microsoft.com/office/drawing/2014/main" xmlns="" id="{CDD14782-8254-4398-B039-19CC32CED72F}"/>
              </a:ext>
            </a:extLst>
          </p:cNvPr>
          <p:cNvPicPr>
            <a:picLocks noChangeAspect="1" noGrp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9575" l="-574" r="36" t="42"/>
          <a:stretch/>
        </p:blipFill>
        <p:spPr>
          <a:xfrm>
            <a:off x="323528" y="3821706"/>
            <a:ext cx="4664403" cy="2970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A451E32-060C-4372-80B2-B754DD349B6F}"/>
              </a:ext>
            </a:extLst>
          </p:cNvPr>
          <p:cNvSpPr txBox="1"/>
          <p:nvPr/>
        </p:nvSpPr>
        <p:spPr>
          <a:xfrm>
            <a:off x="467544" y="352093"/>
            <a:ext cx="8136904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z="2800">
                <a:solidFill>
                  <a:schemeClr val="accent6">
                    <a:lumMod val="75000"/>
                  </a:schemeClr>
                </a:solidFill>
              </a:rPr>
              <a:t>Использование ширмы в игровой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2806300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B98BC06C-75E6-4FDD-B4EE-5AAF82C18F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567184"/>
            <a:ext cx="3440932" cy="37236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Объект 4">
            <a:extLst>
              <a:ext uri="{FF2B5EF4-FFF2-40B4-BE49-F238E27FC236}">
                <a16:creationId xmlns="" xmlns:a16="http://schemas.microsoft.com/office/drawing/2014/main" id="{6CFB1A41-0B02-4739-860E-F14C9FF098AB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2276872"/>
            <a:ext cx="3473293" cy="3295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B973B86-84E3-455A-8004-7679E561633D}"/>
              </a:ext>
            </a:extLst>
          </p:cNvPr>
          <p:cNvSpPr txBox="1"/>
          <p:nvPr/>
        </p:nvSpPr>
        <p:spPr>
          <a:xfrm>
            <a:off x="2060986" y="331196"/>
            <a:ext cx="55305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</a:rPr>
              <a:t>Использование ширмы </a:t>
            </a:r>
          </a:p>
          <a:p>
            <a:pPr algn="ctr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</a:rPr>
              <a:t>в театрализованной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01157719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231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1_Тема Office</vt:lpstr>
      <vt:lpstr>  МБДОУ «Детский сад общеразвивающего вида № 115», Советский район    </vt:lpstr>
      <vt:lpstr>Цели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50</cp:revision>
  <dcterms:created xsi:type="dcterms:W3CDTF">2018-12-01T12:53:20Z</dcterms:created>
  <dcterms:modified xsi:type="dcterms:W3CDTF">2023-01-29T07:52:11Z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480815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