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79C91-80BC-4D18-8597-E9F475EBECC3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D30306-8E87-4DF9-A053-58D49CBF0E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D30306-8E87-4DF9-A053-58D49CBF0EBF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245D8-4855-4C19-AC8A-1A733D16CBE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F7F-FD62-4824-A2E7-22760193FA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245D8-4855-4C19-AC8A-1A733D16CBE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F7F-FD62-4824-A2E7-22760193FA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245D8-4855-4C19-AC8A-1A733D16CBE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F7F-FD62-4824-A2E7-22760193FA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245D8-4855-4C19-AC8A-1A733D16CBE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F7F-FD62-4824-A2E7-22760193FA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245D8-4855-4C19-AC8A-1A733D16CBE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F7F-FD62-4824-A2E7-22760193FA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245D8-4855-4C19-AC8A-1A733D16CBE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F7F-FD62-4824-A2E7-22760193FA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245D8-4855-4C19-AC8A-1A733D16CBE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F7F-FD62-4824-A2E7-22760193FA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245D8-4855-4C19-AC8A-1A733D16CBE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F7F-FD62-4824-A2E7-22760193FA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245D8-4855-4C19-AC8A-1A733D16CBE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F7F-FD62-4824-A2E7-22760193FA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245D8-4855-4C19-AC8A-1A733D16CBE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F7F-FD62-4824-A2E7-22760193FA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245D8-4855-4C19-AC8A-1A733D16CBE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E5F7F-FD62-4824-A2E7-22760193FA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245D8-4855-4C19-AC8A-1A733D16CBE8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E5F7F-FD62-4824-A2E7-22760193FA8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579289334_41-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" y="0"/>
            <a:ext cx="9144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Занятие кружка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«Штриховка и развитие речи»</a:t>
            </a:r>
          </a:p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«А» класс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Минкина И.В.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579289334_41-9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500042"/>
            <a:ext cx="8643997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Осталось завершить начатое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дело: заштриховать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выполненный рисунок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Можешь использовать любой вид штриховки: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горизонтальные, вертикальные, наклонные линии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4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этого предлагаю раскрасить рисунок цветными карандашами. 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Содержимое 5" descr="karandashi-cveta-kraski-belyy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2500298" y="4143380"/>
            <a:ext cx="3929090" cy="22101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579289334_41-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92867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 молодец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/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старание!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Содержимое 5" descr="s120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71802" y="2857496"/>
            <a:ext cx="3048800" cy="3048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579289334_41-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6820" y="458253"/>
            <a:ext cx="7545207" cy="461664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Дорогой первоклассник!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Предлагаю присоединиться к занятию кружка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«Штриховка и развитие речи</a:t>
            </a: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ctr"/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Тебе понадобятся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лист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бумаги;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ластик;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простой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карандаш;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линейка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цветные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карандаши.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1579289334_41-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42918"/>
            <a:ext cx="91440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Начинай с пальчиковой гимнастики.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Подними вверх пальцы рук.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Пошевели ими, разотри ладони</a:t>
            </a:r>
            <a:r>
              <a:rPr lang="ru-RU" sz="20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Гимнастика подскажет тебе тему занятия.</a:t>
            </a:r>
          </a:p>
          <a:p>
            <a:pPr algn="ctr"/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Положи линейку под средний палец рабочей руки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(на указательный и безымянный). 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Покачивай и двигай рукой, имитируя полёт. </a:t>
            </a:r>
            <a:endParaRPr lang="ru-RU" sz="20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этом повторяй вслух стихотворение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Мой волшебный самолёт</a:t>
            </a:r>
            <a:b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Отправляется в полёт.</a:t>
            </a:r>
            <a:b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планирует над партой.</a:t>
            </a:r>
            <a:b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Ну, а где же наша карта?</a:t>
            </a:r>
            <a:endParaRPr lang="ru-RU" sz="2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579289334_41-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00042"/>
            <a:ext cx="91440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 уже, наверное, догадался, что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сегодня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будем рисовать </a:t>
            </a:r>
            <a:r>
              <a:rPr lang="ru-RU" sz="2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самолёт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Вспомни, что облака имеют разную форму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каких фигур мы можем их составить?</a:t>
            </a:r>
          </a:p>
          <a:p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Правильно, можно использовать круг или овал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можно ли использовать геометрические фигуры, имеющие углы?</a:t>
            </a:r>
          </a:p>
          <a:p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Верно, нельзя. облака не имеют такой формы.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579289334_41-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357166"/>
            <a:ext cx="91440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Можно комбинировать несколько фигур (кругов и овалов) в одно облако: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1200" dirty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endParaRPr lang="ru-RU" sz="1200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r>
              <a:rPr lang="ru-RU" sz="12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Используя ластик, сделай каждое облако цельным, скрыв лишние линии.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Самолёт нарисуй самостоятельно, используя подходящие геометрические фигуры.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r>
              <a:rPr lang="ru-RU" sz="2000" u="sng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Составленный рисунок пока отложи в сторону.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http://nsc.1september.ru/2008/12/1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214678" y="1214422"/>
            <a:ext cx="2928958" cy="18564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579289334_41-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857232"/>
            <a:ext cx="9144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Возможно, ты уже летал на самолёте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пока нет, не расстраивайся.</a:t>
            </a:r>
          </a:p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Твой первый полёт ещё впереди!</a:t>
            </a:r>
          </a:p>
          <a:p>
            <a:endParaRPr lang="ru-RU" dirty="0"/>
          </a:p>
        </p:txBody>
      </p:sp>
      <p:sp>
        <p:nvSpPr>
          <p:cNvPr id="40962" name="AutoShape 2" descr="https://s1.1zoom.ru/big3/831/Airplane_Toys_Boys_Glance_Winter_hat_Smile_535330_4542x30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4" name="AutoShape 4" descr="https://s1.1zoom.ru/big3/831/Airplane_Toys_Boys_Glance_Winter_hat_Smile_535330_4542x30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Содержимое 8" descr="Airplane_Toys_Boys_Glance_Winter_hat_Smile_535330_4542x302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28860" y="2786058"/>
            <a:ext cx="4179123" cy="27860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579289334_41-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285728"/>
            <a:ext cx="91440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Подумай, а с чего для пассажира начинается любой </a:t>
            </a: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полёт</a:t>
            </a:r>
            <a:r>
              <a:rPr lang="ru-RU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Верно, сначала надо добраться до аэропорта</a:t>
            </a:r>
            <a:r>
              <a:rPr lang="ru-RU" sz="2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надо сделать далее?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Правильно, после объявления идти на посадку, </a:t>
            </a:r>
          </a:p>
          <a:p>
            <a:r>
              <a:rPr lang="ru-RU" sz="28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пройдя через рамку металлоискателя.</a:t>
            </a:r>
          </a:p>
          <a:p>
            <a:endParaRPr lang="ru-RU" dirty="0"/>
          </a:p>
        </p:txBody>
      </p:sp>
      <p:pic>
        <p:nvPicPr>
          <p:cNvPr id="6" name="Содержимое 5" descr="Big-en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71802" y="3499163"/>
            <a:ext cx="2643206" cy="25016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579289334_41-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785794"/>
            <a:ext cx="857256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Далее нужно пройти </a:t>
            </a: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регистрацию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работники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аэропорта помечают в компьютере, что пассажир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прибыл, и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выдают ему посадочный талон. Пассажир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сдаёт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багаж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Теперь надо проверить, кто идёт в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самолёт с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билетом и посадочным талоном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это сделать? </a:t>
            </a:r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Надо показать документы. Это называется «паспортный контроль».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579289334_41-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571480"/>
            <a:ext cx="835824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Затем стюардессы приглашают пассажиров на борт самолёта.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тебя – физкультминутка!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Повторяй слова и выполняй наклоны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другие движения (прыжки и бег на месте):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Отправляется в полёт реактивный самолёт.</a:t>
            </a:r>
            <a:b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Наклоняется налево, наклоняется направо. </a:t>
            </a:r>
            <a:b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Пролетает он вперёд, завершает свой полёт!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</TotalTime>
  <Words>294</Words>
  <Application>Microsoft Office PowerPoint</Application>
  <PresentationFormat>Экран (4:3)</PresentationFormat>
  <Paragraphs>102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Valery Minkin</dc:creator>
  <cp:lastModifiedBy>Valery Minkin</cp:lastModifiedBy>
  <cp:revision>13</cp:revision>
  <dcterms:created xsi:type="dcterms:W3CDTF">2020-04-06T12:02:45Z</dcterms:created>
  <dcterms:modified xsi:type="dcterms:W3CDTF">2020-04-06T12:34:56Z</dcterms:modified>
</cp:coreProperties>
</file>