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</p:sldIdLst>
  <p:sldSz cx="10801350" cy="6840538"/>
  <p:notesSz cx="6858000" cy="9144000"/>
  <p:defaultTextStyle>
    <a:defPPr>
      <a:defRPr lang="ru-RU"/>
    </a:defPPr>
    <a:lvl1pPr marL="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492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6984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477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39696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74620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09544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44468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79392" algn="l" defTabSz="106984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94" y="-108"/>
      </p:cViewPr>
      <p:guideLst>
        <p:guide orient="horz" pos="2155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1" y="2125001"/>
            <a:ext cx="9181148" cy="146628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6" y="3876305"/>
            <a:ext cx="7560945" cy="17481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9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4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9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4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7486" y="288190"/>
            <a:ext cx="3062258" cy="612798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0711" y="288190"/>
            <a:ext cx="9006750" cy="612798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4395681"/>
            <a:ext cx="9181148" cy="1358607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2899314"/>
            <a:ext cx="9181148" cy="149636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9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84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47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9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4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954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44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93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0714" y="1675301"/>
            <a:ext cx="6034504" cy="4740872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95240" y="1675301"/>
            <a:ext cx="6034504" cy="4740872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9" y="273939"/>
            <a:ext cx="9721215" cy="114009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70" y="1531206"/>
            <a:ext cx="4772472" cy="63813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70" y="2169338"/>
            <a:ext cx="4772472" cy="394122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40" y="1531206"/>
            <a:ext cx="4774347" cy="63813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924" indent="0">
              <a:buNone/>
              <a:defRPr sz="2300" b="1"/>
            </a:lvl2pPr>
            <a:lvl3pPr marL="1069848" indent="0">
              <a:buNone/>
              <a:defRPr sz="2100" b="1"/>
            </a:lvl3pPr>
            <a:lvl4pPr marL="1604772" indent="0">
              <a:buNone/>
              <a:defRPr sz="1900" b="1"/>
            </a:lvl4pPr>
            <a:lvl5pPr marL="2139696" indent="0">
              <a:buNone/>
              <a:defRPr sz="1900" b="1"/>
            </a:lvl5pPr>
            <a:lvl6pPr marL="2674620" indent="0">
              <a:buNone/>
              <a:defRPr sz="1900" b="1"/>
            </a:lvl6pPr>
            <a:lvl7pPr marL="3209544" indent="0">
              <a:buNone/>
              <a:defRPr sz="1900" b="1"/>
            </a:lvl7pPr>
            <a:lvl8pPr marL="3744468" indent="0">
              <a:buNone/>
              <a:defRPr sz="1900" b="1"/>
            </a:lvl8pPr>
            <a:lvl9pPr marL="4279392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40" y="2169338"/>
            <a:ext cx="4774347" cy="3941227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72" y="272356"/>
            <a:ext cx="3553569" cy="1159092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8" y="272357"/>
            <a:ext cx="6038255" cy="5838210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72" y="1431446"/>
            <a:ext cx="3553569" cy="4679118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2" y="4788379"/>
            <a:ext cx="6480810" cy="56529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2" y="611215"/>
            <a:ext cx="6480810" cy="4104323"/>
          </a:xfrm>
        </p:spPr>
        <p:txBody>
          <a:bodyPr/>
          <a:lstStyle>
            <a:lvl1pPr marL="0" indent="0">
              <a:buNone/>
              <a:defRPr sz="3700"/>
            </a:lvl1pPr>
            <a:lvl2pPr marL="534924" indent="0">
              <a:buNone/>
              <a:defRPr sz="3300"/>
            </a:lvl2pPr>
            <a:lvl3pPr marL="1069848" indent="0">
              <a:buNone/>
              <a:defRPr sz="2800"/>
            </a:lvl3pPr>
            <a:lvl4pPr marL="1604772" indent="0">
              <a:buNone/>
              <a:defRPr sz="2300"/>
            </a:lvl4pPr>
            <a:lvl5pPr marL="2139696" indent="0">
              <a:buNone/>
              <a:defRPr sz="2300"/>
            </a:lvl5pPr>
            <a:lvl6pPr marL="2674620" indent="0">
              <a:buNone/>
              <a:defRPr sz="2300"/>
            </a:lvl6pPr>
            <a:lvl7pPr marL="3209544" indent="0">
              <a:buNone/>
              <a:defRPr sz="2300"/>
            </a:lvl7pPr>
            <a:lvl8pPr marL="3744468" indent="0">
              <a:buNone/>
              <a:defRPr sz="2300"/>
            </a:lvl8pPr>
            <a:lvl9pPr marL="4279392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2" y="5353674"/>
            <a:ext cx="6480810" cy="802813"/>
          </a:xfrm>
        </p:spPr>
        <p:txBody>
          <a:bodyPr/>
          <a:lstStyle>
            <a:lvl1pPr marL="0" indent="0">
              <a:buNone/>
              <a:defRPr sz="1600"/>
            </a:lvl1pPr>
            <a:lvl2pPr marL="534924" indent="0">
              <a:buNone/>
              <a:defRPr sz="1400"/>
            </a:lvl2pPr>
            <a:lvl3pPr marL="1069848" indent="0">
              <a:buNone/>
              <a:defRPr sz="1200"/>
            </a:lvl3pPr>
            <a:lvl4pPr marL="1604772" indent="0">
              <a:buNone/>
              <a:defRPr sz="1100"/>
            </a:lvl4pPr>
            <a:lvl5pPr marL="2139696" indent="0">
              <a:buNone/>
              <a:defRPr sz="1100"/>
            </a:lvl5pPr>
            <a:lvl6pPr marL="2674620" indent="0">
              <a:buNone/>
              <a:defRPr sz="1100"/>
            </a:lvl6pPr>
            <a:lvl7pPr marL="3209544" indent="0">
              <a:buNone/>
              <a:defRPr sz="1100"/>
            </a:lvl7pPr>
            <a:lvl8pPr marL="3744468" indent="0">
              <a:buNone/>
              <a:defRPr sz="1100"/>
            </a:lvl8pPr>
            <a:lvl9pPr marL="427939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9" y="273939"/>
            <a:ext cx="9721215" cy="1140090"/>
          </a:xfrm>
          <a:prstGeom prst="rect">
            <a:avLst/>
          </a:prstGeom>
        </p:spPr>
        <p:txBody>
          <a:bodyPr vert="horz" lIns="106985" tIns="53492" rIns="106985" bIns="5349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9" y="1596129"/>
            <a:ext cx="9721215" cy="4514439"/>
          </a:xfrm>
          <a:prstGeom prst="rect">
            <a:avLst/>
          </a:prstGeom>
        </p:spPr>
        <p:txBody>
          <a:bodyPr vert="horz" lIns="106985" tIns="53492" rIns="106985" bIns="5349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8" y="6340168"/>
            <a:ext cx="2520315" cy="364195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17B72-A904-42E6-BFF1-550E928845B1}" type="datetimeFigureOut">
              <a:rPr lang="ru-RU" smtClean="0"/>
              <a:t>27.02.2021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5" y="6340168"/>
            <a:ext cx="3420427" cy="364195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6340168"/>
            <a:ext cx="2520315" cy="364195"/>
          </a:xfrm>
          <a:prstGeom prst="rect">
            <a:avLst/>
          </a:prstGeom>
        </p:spPr>
        <p:txBody>
          <a:bodyPr vert="horz" lIns="106985" tIns="53492" rIns="106985" bIns="5349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9C4E3-7511-48BE-84F4-AA7402ED87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9848" rtl="0" eaLnBrk="1" latinLnBrk="0" hangingPunct="1">
        <a:spcBef>
          <a:spcPct val="0"/>
        </a:spcBef>
        <a:buNone/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1193" indent="-401193" algn="l" defTabSz="1069848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9252" indent="-334328" algn="l" defTabSz="1069848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731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2234" indent="-267462" algn="l" defTabSz="1069848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7158" indent="-267462" algn="l" defTabSz="1069848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082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7006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1930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6854" indent="-267462" algn="l" defTabSz="1069848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84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77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4620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9544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4468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9392" algn="l" defTabSz="106984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2630"/>
          <a:stretch>
            <a:fillRect/>
          </a:stretch>
        </p:blipFill>
        <p:spPr bwMode="auto">
          <a:xfrm>
            <a:off x="0" y="1"/>
            <a:ext cx="10822284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186"/>
          <a:stretch>
            <a:fillRect/>
          </a:stretch>
        </p:blipFill>
        <p:spPr bwMode="auto">
          <a:xfrm>
            <a:off x="0" y="467941"/>
            <a:ext cx="10801350" cy="6000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t="3683"/>
          <a:stretch>
            <a:fillRect/>
          </a:stretch>
        </p:blipFill>
        <p:spPr bwMode="auto">
          <a:xfrm>
            <a:off x="0" y="1"/>
            <a:ext cx="1080135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1183"/>
          <a:stretch>
            <a:fillRect/>
          </a:stretch>
        </p:blipFill>
        <p:spPr bwMode="auto">
          <a:xfrm>
            <a:off x="1" y="395933"/>
            <a:ext cx="10801350" cy="600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822284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839"/>
          <a:stretch>
            <a:fillRect/>
          </a:stretch>
        </p:blipFill>
        <p:spPr bwMode="auto">
          <a:xfrm>
            <a:off x="0" y="395933"/>
            <a:ext cx="10801350" cy="602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t="3683"/>
          <a:stretch>
            <a:fillRect/>
          </a:stretch>
        </p:blipFill>
        <p:spPr bwMode="auto">
          <a:xfrm>
            <a:off x="0" y="0"/>
            <a:ext cx="1080135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t="2367"/>
          <a:stretch>
            <a:fillRect/>
          </a:stretch>
        </p:blipFill>
        <p:spPr bwMode="auto">
          <a:xfrm>
            <a:off x="0" y="395933"/>
            <a:ext cx="10801349" cy="592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s://sun9-68.userapi.com/impf/clWq3ZpF1wxk1tDsc95mVH4I0YdsCchddRhoWQ/Ze_tjKUwk08.jpg?size=620x462&amp;quality=96&amp;sign=bc8294064fe4ed0ee693c360c8f342c1&amp;type=album"/>
          <p:cNvPicPr>
            <a:picLocks noChangeAspect="1" noChangeArrowheads="1"/>
          </p:cNvPicPr>
          <p:nvPr/>
        </p:nvPicPr>
        <p:blipFill>
          <a:blip r:embed="rId4" cstate="print"/>
          <a:srcRect l="13155" r="12299"/>
          <a:stretch>
            <a:fillRect/>
          </a:stretch>
        </p:blipFill>
        <p:spPr bwMode="auto">
          <a:xfrm>
            <a:off x="576139" y="1764085"/>
            <a:ext cx="4250615" cy="42483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904731" y="1836093"/>
            <a:ext cx="46085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- В </a:t>
            </a:r>
            <a:r>
              <a:rPr lang="ru-RU" sz="3000" dirty="0"/>
              <a:t>древнем Риме существовал женский </a:t>
            </a:r>
            <a:r>
              <a:rPr lang="ru-RU" sz="3000" dirty="0" smtClean="0"/>
              <a:t>день</a:t>
            </a:r>
            <a:br>
              <a:rPr lang="ru-RU" sz="3000" dirty="0" smtClean="0"/>
            </a:br>
            <a:endParaRPr lang="ru-RU" sz="3000" dirty="0"/>
          </a:p>
        </p:txBody>
      </p:sp>
      <p:sp>
        <p:nvSpPr>
          <p:cNvPr id="11" name="TextBox 10"/>
          <p:cNvSpPr txBox="1"/>
          <p:nvPr/>
        </p:nvSpPr>
        <p:spPr>
          <a:xfrm>
            <a:off x="5904731" y="2916213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- В 1910 году Клара Цеткин предложила отмечать этот праздник</a:t>
            </a:r>
            <a:endParaRPr lang="ru-RU" sz="3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04731" y="4500389"/>
            <a:ext cx="5112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- С 1918 Международный женский день 8 марта стал государственным праздником</a:t>
            </a:r>
            <a:r>
              <a:rPr lang="ru-RU" sz="2400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28</Words>
  <Application>Microsoft Office PowerPoint</Application>
  <PresentationFormat>Произвольный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2021-02-27T15:52:53Z</dcterms:created>
  <dcterms:modified xsi:type="dcterms:W3CDTF">2021-02-27T18:53:35Z</dcterms:modified>
</cp:coreProperties>
</file>