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72" r:id="rId13"/>
    <p:sldId id="278" r:id="rId14"/>
    <p:sldId id="279" r:id="rId15"/>
    <p:sldId id="282" r:id="rId16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0F2EA4-9288-4663-9750-6B92784F437F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7A801-757D-4D39-9B29-AE593B4417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A801-757D-4D39-9B29-AE593B44175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827584" y="548680"/>
            <a:ext cx="7848872" cy="58326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item_4884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188640"/>
            <a:ext cx="3178324" cy="2167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683568" y="476672"/>
            <a:ext cx="8064896" cy="59046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12375609571200265874pitr_Rocket_icon.svg.hi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9079782">
            <a:off x="251520" y="4701520"/>
            <a:ext cx="1872208" cy="1900864"/>
          </a:xfrm>
          <a:prstGeom prst="rect">
            <a:avLst/>
          </a:prstGeom>
        </p:spPr>
      </p:pic>
      <p:sp>
        <p:nvSpPr>
          <p:cNvPr id="9" name="4-конечная звезда 8"/>
          <p:cNvSpPr/>
          <p:nvPr userDrawn="1"/>
        </p:nvSpPr>
        <p:spPr>
          <a:xfrm>
            <a:off x="467544" y="2564904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 userDrawn="1"/>
        </p:nvSpPr>
        <p:spPr>
          <a:xfrm>
            <a:off x="179512" y="134076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 userDrawn="1"/>
        </p:nvSpPr>
        <p:spPr>
          <a:xfrm>
            <a:off x="179512" y="371703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 userDrawn="1"/>
        </p:nvSpPr>
        <p:spPr>
          <a:xfrm>
            <a:off x="2771800" y="5301208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 userDrawn="1"/>
        </p:nvSpPr>
        <p:spPr>
          <a:xfrm>
            <a:off x="2123728" y="5733256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4-конечная звезда 13"/>
          <p:cNvSpPr/>
          <p:nvPr userDrawn="1"/>
        </p:nvSpPr>
        <p:spPr>
          <a:xfrm>
            <a:off x="611560" y="476672"/>
            <a:ext cx="648072" cy="936104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74560-69EA-46C1-A3A7-AD0E8A039387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FE43B-42E3-4CF0-9C21-A9053DD41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ru.wikipedia.org/wiki/%D0%9F%D1%80%D0%BE%D0%B3%D0%BD%D0%BE%D0%B7_%D0%BF%D0%BE%D0%B3%D0%BE%D0%B4%D1%8B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5616623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1"/>
                </a:solidFill>
                <a:latin typeface="Georgia" pitchFamily="18" charset="0"/>
              </a:rPr>
              <a:t>ДЕТЯМ</a:t>
            </a:r>
            <a:r>
              <a:rPr lang="ru-RU" sz="9600" b="1" i="1" dirty="0" smtClean="0">
                <a:solidFill>
                  <a:schemeClr val="accent1"/>
                </a:solidFill>
                <a:latin typeface="Georgia" pitchFamily="18" charset="0"/>
              </a:rPr>
              <a:t>  </a:t>
            </a:r>
            <a:br>
              <a:rPr lang="ru-RU" sz="9600" b="1" i="1" dirty="0" smtClean="0">
                <a:solidFill>
                  <a:schemeClr val="accent1"/>
                </a:solidFill>
                <a:latin typeface="Georgia" pitchFamily="18" charset="0"/>
              </a:rPr>
            </a:br>
            <a:r>
              <a:rPr lang="ru-RU" sz="9600" b="1" i="1" dirty="0" smtClean="0">
                <a:solidFill>
                  <a:schemeClr val="accent1"/>
                </a:solidFill>
                <a:latin typeface="Georgia" pitchFamily="18" charset="0"/>
              </a:rPr>
              <a:t>О КОСМОСЕ</a:t>
            </a:r>
            <a:endParaRPr lang="ru-RU" sz="9600" b="1" i="1" dirty="0">
              <a:solidFill>
                <a:schemeClr val="accent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548680"/>
            <a:ext cx="3096344" cy="56060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Это –наша планета Земля. Синие пятна на нашей планете – это вода – моря и океаны. Зеленые пятнышки – это зеленые леса и луга. Коричневые пятна – это горы. А маленький кружок около Земли – это Луна, спутник Земли.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Picture 5" descr="http://mywidescreenwallpapers.com/wallpapers/various_10/earth_and_the_moon_widescreen_wallpaper_4443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67944" y="836712"/>
            <a:ext cx="4608512" cy="5130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48680"/>
            <a:ext cx="2808312" cy="560608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так выглядит Луна, если подлететь к ней поближе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2" descr="http://www.yapfiles.ru/files/392806/moonne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779912" y="980728"/>
            <a:ext cx="5057316" cy="43106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3456384" cy="5534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Georgia" pitchFamily="18" charset="0"/>
              </a:rPr>
              <a:t>А вот таким космонавты увидели Солнце – огромный раскаленный огненный шар.</a:t>
            </a:r>
            <a:endParaRPr lang="ru-RU" sz="3600" dirty="0">
              <a:latin typeface="Georgia" pitchFamily="18" charset="0"/>
            </a:endParaRPr>
          </a:p>
        </p:txBody>
      </p:sp>
      <p:pic>
        <p:nvPicPr>
          <p:cNvPr id="4" name="Picture 5" descr="http://h6.img.mediacache.rugion.ru/_i/forum/files/88/85/80/8885809_2s308_1308241732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12024" y="1340768"/>
            <a:ext cx="4582493" cy="4581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76673"/>
            <a:ext cx="7704856" cy="223224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Georgia" pitchFamily="18" charset="0"/>
              </a:rPr>
              <a:t>Метеорологический спутник</a:t>
            </a:r>
            <a:r>
              <a:rPr lang="ru-RU" dirty="0" smtClean="0">
                <a:latin typeface="Georgia" pitchFamily="18" charset="0"/>
              </a:rPr>
              <a:t>  создан для получения из космоса данных о Земле, которые используются для </a:t>
            </a:r>
            <a:r>
              <a:rPr lang="ru-RU" dirty="0" smtClean="0">
                <a:latin typeface="Georgia" pitchFamily="18" charset="0"/>
                <a:hlinkClick r:id="rId2" tooltip="Прогноз погоды"/>
              </a:rPr>
              <a:t>прогноза погоды</a:t>
            </a:r>
            <a:r>
              <a:rPr lang="ru-RU" dirty="0" smtClean="0">
                <a:latin typeface="Georgia" pitchFamily="18" charset="0"/>
              </a:rPr>
              <a:t>. У спутников на борту приборы, с помощью которых наблюдают за температурой поверхности Земли, за  облачным, снеговым и ледовым покровом. 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026" name="Picture 2" descr="https://upload.wikimedia.org/wikipedia/commons/thumb/d/d0/GOES_8_Spac0255.jpg/250px-GOES_8_Spac02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852936"/>
            <a:ext cx="5136222" cy="33282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54726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 </a:t>
            </a:r>
          </a:p>
          <a:p>
            <a:pPr algn="ctr">
              <a:buNone/>
            </a:pPr>
            <a:r>
              <a:rPr lang="ru-RU" sz="5400" dirty="0" smtClean="0">
                <a:latin typeface="Georgia" pitchFamily="18" charset="0"/>
              </a:rPr>
              <a:t>Благодаря искусственным спутникам мы смотрим телевизор и разговариваем по телефону. </a:t>
            </a:r>
            <a:endParaRPr lang="ru-RU" sz="5400" dirty="0"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060847"/>
            <a:ext cx="8229600" cy="223224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Georgia" pitchFamily="18" charset="0"/>
              </a:rPr>
              <a:t> </a:t>
            </a:r>
            <a:r>
              <a:rPr lang="ru-RU" sz="6000" dirty="0" smtClean="0">
                <a:solidFill>
                  <a:srgbClr val="7030A0"/>
                </a:solidFill>
                <a:latin typeface="Georgia" pitchFamily="18" charset="0"/>
              </a:rPr>
              <a:t>Спасибо за внимание</a:t>
            </a:r>
            <a:r>
              <a:rPr lang="ru-RU" sz="6000" dirty="0" smtClean="0">
                <a:solidFill>
                  <a:srgbClr val="7030A0"/>
                </a:solidFill>
                <a:latin typeface="Georgia" pitchFamily="18" charset="0"/>
              </a:rPr>
              <a:t>.</a:t>
            </a:r>
          </a:p>
          <a:p>
            <a:pPr algn="ctr">
              <a:buNone/>
            </a:pPr>
            <a:r>
              <a:rPr lang="ru-RU" sz="1800" dirty="0" smtClean="0">
                <a:solidFill>
                  <a:srgbClr val="7030A0"/>
                </a:solidFill>
                <a:latin typeface="Georgia" pitchFamily="18" charset="0"/>
              </a:rPr>
              <a:t>Подготовила воспитатель Ившина Е.С.</a:t>
            </a:r>
            <a:endParaRPr lang="ru-RU" sz="1800" smtClean="0">
              <a:solidFill>
                <a:srgbClr val="7030A0"/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1800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476672"/>
            <a:ext cx="2880320" cy="540060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 smtClean="0">
                <a:latin typeface="Georgia" pitchFamily="18" charset="0"/>
              </a:rPr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2400" dirty="0">
              <a:latin typeface="Georgia" pitchFamily="18" charset="0"/>
            </a:endParaRPr>
          </a:p>
        </p:txBody>
      </p:sp>
      <p:pic>
        <p:nvPicPr>
          <p:cNvPr id="4" name="Рисунок 3" descr="http://static.tuttogratis.it/community/gallery/520X0/4809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908720"/>
            <a:ext cx="3856388" cy="5184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548680"/>
            <a:ext cx="3096344" cy="560608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 вот однажды, смотрел человек на звездное небо и ему захотелось узнать, что же это за звезды и почему они такие яркие. Ученые придумали специальные приборы – телескопы, с помощью которых наблюдали за планетами</a:t>
            </a:r>
            <a:r>
              <a:rPr lang="ru-RU" dirty="0" smtClean="0">
                <a:latin typeface="Constantia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http://www.taxydromos.gr/data/news/13988677733252954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355975" y="836712"/>
            <a:ext cx="3973413" cy="51280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3600400" cy="55340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Georgia" pitchFamily="18" charset="0"/>
              </a:rPr>
              <a:t>Небо над нашей головой усыпано множеством звезд. Они похожи на маленькие сверкающие точки и расположены далеко от Земли. На самом деле звезды очень большие.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Picture 5" descr="http://www.spacetelescope.org/static/archives/images/wallpaper2/heic0603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139952" y="836712"/>
            <a:ext cx="4194928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908721"/>
            <a:ext cx="2880320" cy="468052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Но люди хотели знать, есть ли жизнь на других планетах. А чтобы это узнать, надо обязательно долететь до них. И вот ученые изобрели первый космический корабль - спутник, установили на нем приборы и запустили в космическое пространство. 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16386" name="Picture 2" descr="http://77rus.smugmug.com/Military/Memorial-Museum-of/13/799072211_ybpHi-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95936" y="1196752"/>
            <a:ext cx="4529962" cy="41764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20688"/>
            <a:ext cx="3240360" cy="553407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Georgia" pitchFamily="18" charset="0"/>
              </a:rPr>
              <a:t>На борту первого спутника были две собаки – Белка и Стрелка. Они первыми покорили космос и  удачно вернулись на Землю. 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4" name="Рисунок 3" descr="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23928" y="1412776"/>
            <a:ext cx="4453086" cy="3816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3960440" cy="553407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12 апреля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1961 года</a:t>
            </a:r>
            <a:r>
              <a:rPr lang="ru-RU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советский космонавт 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Юрий Алексеевич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Гагарин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впервые в мире совершил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виток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вокруг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Земли.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4" name="Рисунок 3" descr="http://isicad.ru/uploads/img/7955_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4572000" y="908720"/>
            <a:ext cx="3744416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052736"/>
            <a:ext cx="3168352" cy="51020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Свой первый полет 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Ю.А. Гагарин совершил на космическом корабле </a:t>
            </a:r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«Восток- 1»</a:t>
            </a:r>
            <a:endParaRPr lang="ru-RU" sz="36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21506" name="Picture 2" descr="http://images.fineartamerica.com/images-medium-large/launch-of-vostok-1-spacecraft-ria-novost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3369134" cy="5501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3096344" cy="56060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Из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космического пространства Юрий Гагарин увидел нашу планету – Земля, она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была круглая и показалась ему очень маленькой.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5" name="Рисунок 4" descr="http://www.oboiruneta.ru/images/stories/dg_originals/4317AE587EE3-1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394051" cy="44644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f4d1494e64ce8ea5183f35808e5c6375cc57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290</Words>
  <Application>Microsoft Office PowerPoint</Application>
  <PresentationFormat>Экран (4:3)</PresentationFormat>
  <Paragraphs>31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ДЕТЯМ   О КОСМОСЕ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Acer</cp:lastModifiedBy>
  <cp:revision>29</cp:revision>
  <dcterms:created xsi:type="dcterms:W3CDTF">2013-02-26T18:13:19Z</dcterms:created>
  <dcterms:modified xsi:type="dcterms:W3CDTF">2023-01-28T12:18:40Z</dcterms:modified>
</cp:coreProperties>
</file>