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2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Соц. - ком. развитие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 formatCode="0.00%">
                  <c:v>0.64</c:v>
                </c:pt>
                <c:pt idx="1">
                  <c:v>0.82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Познавательное развитие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 formatCode="0%">
                  <c:v>0.62</c:v>
                </c:pt>
                <c:pt idx="1">
                  <c:v>0.81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Речевое развитие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0.59</c:v>
                </c:pt>
                <c:pt idx="1">
                  <c:v>0.8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Худож. - эстетич. развитие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Лист1!$E$2:$E$3</c:f>
              <c:numCache>
                <c:formatCode>0.00%</c:formatCode>
                <c:ptCount val="2"/>
                <c:pt idx="0" formatCode="0%">
                  <c:v>0.59</c:v>
                </c:pt>
                <c:pt idx="1">
                  <c:v>0.78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Физическое развитие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Лист1!$F$2:$F$3</c:f>
              <c:numCache>
                <c:formatCode>0.00%</c:formatCode>
                <c:ptCount val="2"/>
                <c:pt idx="0">
                  <c:v>0.61</c:v>
                </c:pt>
                <c:pt idx="1">
                  <c:v>0.81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146688"/>
        <c:axId val="130148224"/>
      </c:barChart>
      <c:catAx>
        <c:axId val="130146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0148224"/>
        <c:crosses val="autoZero"/>
        <c:auto val="1"/>
        <c:lblAlgn val="ctr"/>
        <c:lblOffset val="100"/>
        <c:noMultiLvlLbl val="0"/>
      </c:catAx>
      <c:valAx>
        <c:axId val="13014822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30146688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369980B-C299-4EB3-98FC-C94B798E60FD}" type="datetimeFigureOut">
              <a:rPr lang="ru-RU" smtClean="0"/>
              <a:t>25.08.2022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F52668E-068D-4C08-8C68-9C2307FF46F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1.bin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здание аленки\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796" y="1058618"/>
            <a:ext cx="6491016" cy="4660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170676" cy="98802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0F2E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solidFill>
                  <a:srgbClr val="000F2E"/>
                </a:solidFill>
                <a:latin typeface="Times New Roman" pitchFamily="18" charset="0"/>
                <a:cs typeface="Times New Roman" pitchFamily="18" charset="0"/>
              </a:rPr>
              <a:t>Мониторинг освоения ООП ДО </a:t>
            </a:r>
            <a:r>
              <a:rPr lang="ru-RU" sz="3200" b="1" dirty="0" smtClean="0">
                <a:solidFill>
                  <a:srgbClr val="000F2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0F2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0F2E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rgbClr val="000F2E"/>
                </a:solidFill>
                <a:latin typeface="Times New Roman" pitchFamily="18" charset="0"/>
                <a:cs typeface="Times New Roman" pitchFamily="18" charset="0"/>
              </a:rPr>
              <a:t>МДОУ д/с </a:t>
            </a:r>
            <a:r>
              <a:rPr lang="ru-RU" sz="3200" b="1" dirty="0" smtClean="0">
                <a:solidFill>
                  <a:srgbClr val="000F2E"/>
                </a:solidFill>
                <a:latin typeface="Times New Roman" pitchFamily="18" charset="0"/>
                <a:cs typeface="Times New Roman" pitchFamily="18" charset="0"/>
              </a:rPr>
              <a:t>№ 12 </a:t>
            </a:r>
            <a:r>
              <a:rPr lang="ru-RU" sz="3200" b="1" dirty="0">
                <a:solidFill>
                  <a:srgbClr val="000F2E"/>
                </a:solidFill>
                <a:latin typeface="Times New Roman" pitchFamily="18" charset="0"/>
                <a:cs typeface="Times New Roman" pitchFamily="18" charset="0"/>
              </a:rPr>
              <a:t>«Аленка»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877272"/>
            <a:ext cx="6400800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Старший воспитатель Волкова Е.Е.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7840" y="476672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lang="ru-RU" sz="14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     ДЕТСКИЙ САД № 12 «АЛЕНКА» ОБЩЕРАЗВИВАЮЩЕГО ВИДА ГОРОДА ФУРМАНОВА</a:t>
            </a:r>
          </a:p>
        </p:txBody>
      </p:sp>
    </p:spTree>
    <p:extLst>
      <p:ext uri="{BB962C8B-B14F-4D97-AF65-F5344CB8AC3E}">
        <p14:creationId xmlns:p14="http://schemas.microsoft.com/office/powerpoint/2010/main" val="15602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avangard-gazeta.ru/wp-content/uploads/2022/06/zakon-ob-obrazovani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07" y="260648"/>
            <a:ext cx="2208245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70778" y="548680"/>
            <a:ext cx="4729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ОБРАЗОВАНИЕ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Доступное         Бесплатное       Качественное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292" y="1628800"/>
            <a:ext cx="1993149" cy="1712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0721" y="2277308"/>
            <a:ext cx="6119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МОНИТОРИНГ-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анализа качества образовательного процесса в целом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https://xn----7sbbib3anolqalllp1o.xn--p1ai/upload/iblock/a7a/a7a7a6cde1ebde98ef15fb1517f4df8b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45063"/>
            <a:ext cx="1140772" cy="1737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раб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273" y="3771127"/>
            <a:ext cx="1736427" cy="2529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 descr="https://avatars.mds.yandex.net/get-images-cbir/4055527/oMNlSROxgF5OIoadnD-UVQ705/oc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541" y="4581128"/>
            <a:ext cx="1844112" cy="1341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94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8696" y="1643608"/>
            <a:ext cx="3650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мониторинга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075" name="Picture 3" descr="C:\Users\admin\Desktop\20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09278"/>
            <a:ext cx="2444307" cy="13919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332656"/>
            <a:ext cx="852329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Мониторинг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образовательной деятельности и детского развития в МДОУ д/с № 12 «Аленка»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8696" y="2240407"/>
            <a:ext cx="3165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 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8486" y="2919207"/>
            <a:ext cx="52085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Диагностический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инструментарий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8736" y="3558206"/>
            <a:ext cx="3285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 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455" y="3717032"/>
            <a:ext cx="2219079" cy="16643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184" y="4869160"/>
            <a:ext cx="2081807" cy="15613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83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1560" y="26064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Система мониторинга освоения ООП ДО в МДОУ д/с № 12 «Аленка» содержит 5 образовательных областей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9560" y="1124744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«Социально – коммуникативное развитие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Познавательное развитие»,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Речевое развитие»,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развитие»,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2686907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Мониторинг осуществляется на основе основной образовательной программы и годового плана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-образовательной работы МДОУ д/с № 12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«Аленка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9560" y="4149080"/>
            <a:ext cx="1970456" cy="1808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физические, интеллектуальные и личностные качества ребенка,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77504" y="4149080"/>
            <a:ext cx="1877144" cy="18085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степень освоения ребенком образовательной программы, его образовательные достижения</a:t>
            </a:r>
            <a:r>
              <a:rPr lang="ru-RU" dirty="0"/>
              <a:t>,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60032" y="4173800"/>
            <a:ext cx="1850504" cy="1791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степень готовности ребенка к школьному обучению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20272" y="4129232"/>
            <a:ext cx="1728192" cy="1791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даптация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воспитанника к условиям ДОУ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52813" y="3573016"/>
            <a:ext cx="63138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мониторинга исследуются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584" y="1042540"/>
            <a:ext cx="2079376" cy="1559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29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34034"/>
            <a:ext cx="5497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МОНИТОРИНГ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планируемых результатов освоения детьми ООП ДО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2736"/>
            <a:ext cx="3744416" cy="266429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414791280"/>
              </p:ext>
            </p:extLst>
          </p:nvPr>
        </p:nvGraphicFramePr>
        <p:xfrm>
          <a:off x="179512" y="908720"/>
          <a:ext cx="457249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475656" y="3901698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готовности воспитанников к школьному обучению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329590"/>
              </p:ext>
            </p:extLst>
          </p:nvPr>
        </p:nvGraphicFramePr>
        <p:xfrm>
          <a:off x="2195736" y="4365104"/>
          <a:ext cx="4752528" cy="2156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Chart" r:id="rId5" imgW="3943296" imgH="1781292" progId="MSGraph.Chart.8">
                  <p:embed/>
                </p:oleObj>
              </mc:Choice>
              <mc:Fallback>
                <p:oleObj name="Chart" r:id="rId5" imgW="3943296" imgH="1781292" progId="MSGraph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365104"/>
                        <a:ext cx="4752528" cy="215641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797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166843"/>
            <a:ext cx="792088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Мониторинг позволил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формировать итоговые отчеты о деятельности ДОУ, определить оценку успешности и результативности ООП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Wingdings" pitchFamily="2" charset="2"/>
              <a:buChar char="ü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внести коррективы в образовательный процесс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ДОУ;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проводить перспективные исследования для повышения качества образовательно-воспитательного процесса; </a:t>
            </a: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оценить деятельность педагогического персонала и необходимость повышения качества их деятельности, повысить профессиональную компетенцию педагогов,  обеспечивающую индивидуализацию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380123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здание аленки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032" y="764704"/>
            <a:ext cx="6898306" cy="5173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724634"/>
            <a:ext cx="350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20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224</TotalTime>
  <Words>216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Волна</vt:lpstr>
      <vt:lpstr>Microsoft Graph Chart</vt:lpstr>
      <vt:lpstr>«Мониторинг освоения ООП ДО  в МДОУ д/с № 12 «Аленка»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«Мониторинг освоения ООП ДО в МДОУ д/с № 12 «Аленка»</dc:title>
  <dc:creator>HP</dc:creator>
  <cp:lastModifiedBy>HP</cp:lastModifiedBy>
  <cp:revision>19</cp:revision>
  <dcterms:created xsi:type="dcterms:W3CDTF">2022-08-24T16:14:40Z</dcterms:created>
  <dcterms:modified xsi:type="dcterms:W3CDTF">2022-08-25T18:18:58Z</dcterms:modified>
</cp:coreProperties>
</file>