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61" r:id="rId4"/>
    <p:sldId id="259" r:id="rId5"/>
    <p:sldId id="262" r:id="rId6"/>
    <p:sldId id="263" r:id="rId7"/>
    <p:sldId id="264" r:id="rId8"/>
    <p:sldId id="265" r:id="rId9"/>
    <p:sldId id="267" r:id="rId10"/>
    <p:sldId id="268" r:id="rId11"/>
    <p:sldId id="266" r:id="rId12"/>
    <p:sldId id="269" r:id="rId13"/>
    <p:sldId id="270" r:id="rId14"/>
    <p:sldId id="271" r:id="rId15"/>
    <p:sldId id="275" r:id="rId16"/>
    <p:sldId id="273" r:id="rId17"/>
    <p:sldId id="284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BFF49-FF67-4CC2-8FE3-3EABC1B5580F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3FB43F-EB62-4C62-9D6D-117F7E0026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24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3FB43F-EB62-4C62-9D6D-117F7E00268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med"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pull dir="rd"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1026" name="Picture 2" descr="https://anroshop.ru/upload/iblock/fbc/fbcf35bf484204d41850c34556c78df7.png"/>
          <p:cNvPicPr>
            <a:picLocks noChangeAspect="1" noChangeArrowheads="1"/>
          </p:cNvPicPr>
          <p:nvPr/>
        </p:nvPicPr>
        <p:blipFill>
          <a:blip r:embed="rId4">
            <a:lum bright="-10000" contrast="20000"/>
          </a:blip>
          <a:srcRect/>
          <a:stretch>
            <a:fillRect/>
          </a:stretch>
        </p:blipFill>
        <p:spPr bwMode="auto">
          <a:xfrm>
            <a:off x="2786050" y="2214530"/>
            <a:ext cx="5786478" cy="4286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8072494" cy="1938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Применение программно–дидактического комплекса «</a:t>
            </a:r>
            <a:r>
              <a:rPr lang="ru-RU" sz="2400" b="1" dirty="0" err="1" smtClean="0">
                <a:latin typeface="Georgia" pitchFamily="18" charset="0"/>
              </a:rPr>
              <a:t>Логомер</a:t>
            </a:r>
            <a:r>
              <a:rPr lang="ru-RU" sz="2400" b="1" dirty="0" smtClean="0">
                <a:latin typeface="Georgia" pitchFamily="18" charset="0"/>
              </a:rPr>
              <a:t> 2» в практической деятельности учителя-логопеда по преодолению нарушений речи у дошкольников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14678" y="5929331"/>
            <a:ext cx="4572032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«Звукопроизношение»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14744" y="5000636"/>
            <a:ext cx="3571900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«Связная  речь»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3970" name="Picture 2"/>
          <p:cNvPicPr>
            <a:picLocks noChangeAspect="1" noChangeArrowheads="1"/>
          </p:cNvPicPr>
          <p:nvPr/>
        </p:nvPicPr>
        <p:blipFill>
          <a:blip r:embed="rId3"/>
          <a:srcRect t="102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143372" y="5143512"/>
            <a:ext cx="2786082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«Моторика»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143240" y="5000636"/>
            <a:ext cx="4643470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«Подготовка к чтению»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4995" name="Picture 3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857620" y="5143512"/>
            <a:ext cx="2643206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«Лексика»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8067" name="Picture 3"/>
          <p:cNvPicPr>
            <a:picLocks noChangeAspect="1" noChangeArrowheads="1"/>
          </p:cNvPicPr>
          <p:nvPr/>
        </p:nvPicPr>
        <p:blipFill>
          <a:blip r:embed="rId3"/>
          <a:srcRect r="3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500166" y="6072206"/>
            <a:ext cx="5072098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«Конструктор картинок - 2»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3857620" y="5143512"/>
            <a:ext cx="2643206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«Лексика» </a:t>
            </a:r>
            <a:endParaRPr lang="ru-RU" sz="2400" b="1" dirty="0">
              <a:latin typeface="Georgia" pitchFamily="18" charset="0"/>
            </a:endParaRPr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3"/>
          <a:srcRect t="7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928926" y="5429265"/>
            <a:ext cx="5143536" cy="83099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    Программа для ведения документации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t="7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357422" y="5572141"/>
            <a:ext cx="6500858" cy="830997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 Программа для ведения звукового альбома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235743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</a:t>
            </a:r>
          </a:p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!!!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28674" name="Picture 2" descr="https://i.pinimg.com/736x/15/cc/3d/15cc3d70a6cdcab2c1850b80b290c967.jpg"/>
          <p:cNvPicPr>
            <a:picLocks noChangeAspect="1" noChangeArrowheads="1"/>
          </p:cNvPicPr>
          <p:nvPr/>
        </p:nvPicPr>
        <p:blipFill>
          <a:blip r:embed="rId3">
            <a:lum bright="-10000" contrast="10000"/>
          </a:blip>
          <a:srcRect b="88"/>
          <a:stretch>
            <a:fillRect/>
          </a:stretch>
        </p:blipFill>
        <p:spPr bwMode="auto">
          <a:xfrm>
            <a:off x="2285984" y="1562087"/>
            <a:ext cx="6858016" cy="52959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14348" y="285728"/>
            <a:ext cx="7429552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Программно–дидактический    </a:t>
            </a:r>
          </a:p>
          <a:p>
            <a:r>
              <a:rPr lang="ru-RU" sz="2400" b="1" dirty="0" smtClean="0">
                <a:latin typeface="Georgia" pitchFamily="18" charset="0"/>
              </a:rPr>
              <a:t>                                           комплекс «</a:t>
            </a:r>
            <a:r>
              <a:rPr lang="ru-RU" sz="2400" b="1" dirty="0" err="1" smtClean="0">
                <a:latin typeface="Georgia" pitchFamily="18" charset="0"/>
              </a:rPr>
              <a:t>Логомер</a:t>
            </a:r>
            <a:r>
              <a:rPr lang="ru-RU" sz="2400" b="1" dirty="0" smtClean="0">
                <a:latin typeface="Georgia" pitchFamily="18" charset="0"/>
              </a:rPr>
              <a:t> 2»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5" name="Picture 2" descr="https://mersibo.ru/sites/default/files/%D0%B0%D1%80%D1%82%D0%B8%D0%BA%D1%83%D0%BB%D1%8F%D1%86%D0%B8%D0%BE%D0%BD%D0%BD%D0%B0%D1%8F%20%D0%B3%D0%B8%D0%BC%D0%BD%D0%B0%D1%81%D1%82%D0%B8%D0%BA%D0%B0.png"/>
          <p:cNvPicPr>
            <a:picLocks noChangeAspect="1" noChangeArrowheads="1"/>
          </p:cNvPicPr>
          <p:nvPr/>
        </p:nvPicPr>
        <p:blipFill>
          <a:blip r:embed="rId3"/>
          <a:srcRect t="105"/>
          <a:stretch>
            <a:fillRect/>
          </a:stretch>
        </p:blipFill>
        <p:spPr bwMode="auto">
          <a:xfrm>
            <a:off x="0" y="0"/>
            <a:ext cx="9144000" cy="700085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00166" y="4714884"/>
            <a:ext cx="6215106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«Артикуляционная гимнастика»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60417" name="Picture 1"/>
          <p:cNvPicPr>
            <a:picLocks noChangeAspect="1" noChangeArrowheads="1"/>
          </p:cNvPicPr>
          <p:nvPr/>
        </p:nvPicPr>
        <p:blipFill>
          <a:blip r:embed="rId3"/>
          <a:srcRect t="103" b="44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143240" y="4857760"/>
            <a:ext cx="4500594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 «Воздушная  струя»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928926" y="5000636"/>
            <a:ext cx="4929222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«Фонематический слух»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214678" y="5000636"/>
            <a:ext cx="3786214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«Неречевой слух»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143240" y="5000636"/>
            <a:ext cx="4357718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«Звукоподражание»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/>
          <a:srcRect t="103" b="5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786182" y="5000636"/>
            <a:ext cx="3214710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  «Грамматика»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1695402/abb5717b-8fa8-43b4-9cbc-6a036dd069f4/s1200?webp=false"/>
          <p:cNvPicPr>
            <a:picLocks noChangeAspect="1" noChangeArrowheads="1"/>
          </p:cNvPicPr>
          <p:nvPr/>
        </p:nvPicPr>
        <p:blipFill>
          <a:blip r:embed="rId2"/>
          <a:srcRect b="6250"/>
          <a:stretch>
            <a:fillRect/>
          </a:stretch>
        </p:blipFill>
        <p:spPr bwMode="auto">
          <a:xfrm>
            <a:off x="0" y="0"/>
            <a:ext cx="9144000" cy="642939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3"/>
          <a:srcRect t="38" b="4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857488" y="5000636"/>
            <a:ext cx="5143536" cy="461665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Georgia" pitchFamily="18" charset="0"/>
              </a:rPr>
              <a:t>   «Слоговая структура слова» </a:t>
            </a:r>
            <a:endParaRPr lang="ru-RU" sz="24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198</TotalTime>
  <Words>29</Words>
  <Application>Microsoft Office PowerPoint</Application>
  <PresentationFormat>Экран (4:3)</PresentationFormat>
  <Paragraphs>22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</dc:creator>
  <cp:lastModifiedBy>Дмитрий</cp:lastModifiedBy>
  <cp:revision>30</cp:revision>
  <dcterms:created xsi:type="dcterms:W3CDTF">2019-12-08T15:55:16Z</dcterms:created>
  <dcterms:modified xsi:type="dcterms:W3CDTF">2023-01-29T16:53:37Z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1707595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