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62" r:id="rId4"/>
    <p:sldId id="263" r:id="rId5"/>
    <p:sldId id="264" r:id="rId6"/>
    <p:sldId id="265" r:id="rId7"/>
    <p:sldId id="266" r:id="rId8"/>
    <p:sldId id="267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8148A-46EA-4E31-B6EA-7EB2EF887F61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AECE-0E56-47B5-9D09-D3B22445F7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4499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8148A-46EA-4E31-B6EA-7EB2EF887F61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AECE-0E56-47B5-9D09-D3B22445F7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077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8148A-46EA-4E31-B6EA-7EB2EF887F61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AECE-0E56-47B5-9D09-D3B22445F7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2051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8148A-46EA-4E31-B6EA-7EB2EF887F61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AECE-0E56-47B5-9D09-D3B22445F71E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401772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8148A-46EA-4E31-B6EA-7EB2EF887F61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AECE-0E56-47B5-9D09-D3B22445F7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6823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8148A-46EA-4E31-B6EA-7EB2EF887F61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AECE-0E56-47B5-9D09-D3B22445F7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29864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8148A-46EA-4E31-B6EA-7EB2EF887F61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AECE-0E56-47B5-9D09-D3B22445F7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3485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8148A-46EA-4E31-B6EA-7EB2EF887F61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AECE-0E56-47B5-9D09-D3B22445F7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5067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8148A-46EA-4E31-B6EA-7EB2EF887F61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AECE-0E56-47B5-9D09-D3B22445F7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232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8148A-46EA-4E31-B6EA-7EB2EF887F61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AECE-0E56-47B5-9D09-D3B22445F7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479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8148A-46EA-4E31-B6EA-7EB2EF887F61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AECE-0E56-47B5-9D09-D3B22445F7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2768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8148A-46EA-4E31-B6EA-7EB2EF887F61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AECE-0E56-47B5-9D09-D3B22445F7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603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8148A-46EA-4E31-B6EA-7EB2EF887F61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AECE-0E56-47B5-9D09-D3B22445F7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968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8148A-46EA-4E31-B6EA-7EB2EF887F61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AECE-0E56-47B5-9D09-D3B22445F7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7320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8148A-46EA-4E31-B6EA-7EB2EF887F61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AECE-0E56-47B5-9D09-D3B22445F7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8340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8148A-46EA-4E31-B6EA-7EB2EF887F61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AECE-0E56-47B5-9D09-D3B22445F7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3190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8148A-46EA-4E31-B6EA-7EB2EF887F61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AECE-0E56-47B5-9D09-D3B22445F7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2155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0A8148A-46EA-4E31-B6EA-7EB2EF887F61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CAECE-0E56-47B5-9D09-D3B22445F7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66493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Игровые технологии в музыкальном развитии дошкольников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034948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091919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развитие музыкальных способностей детей в различных видах музыкальной деятельности посредством игровых технологий.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420471"/>
            <a:ext cx="9144000" cy="3325905"/>
          </a:xfrm>
        </p:spPr>
        <p:txBody>
          <a:bodyPr>
            <a:normAutofit lnSpcReduction="10000"/>
          </a:bodyPr>
          <a:lstStyle/>
          <a:p>
            <a:pPr algn="l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Обогащать познавательную сферу дошкольников в процессе музыкальной деятельности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музыкально-слуховые представления (мелодия «спускается», «поднимается», звуки «стоят на месте», «скачут», вверх, вниз)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музыкальную память, чувство ритма.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Прививать интерес к самостоятельной музыкальной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3018999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Танцевально-игровая технология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7" descr="J:\DCIM\194___08\IMG_07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6744" t="12140"/>
          <a:stretch>
            <a:fillRect/>
          </a:stretch>
        </p:blipFill>
        <p:spPr bwMode="auto">
          <a:xfrm>
            <a:off x="6237920" y="2447386"/>
            <a:ext cx="4013156" cy="2519061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Танцевальные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игровые песенки, массовые танцы, танцы по показу (зеркальный танец, ритмические игры, анимационные танцы. Каждый 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игротанец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направлен на развитие чувства ритма, на создание особой атмосферы, на умение быстро менять роли.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26306" y="1470212"/>
            <a:ext cx="34155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«Зеркальный танец»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1153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Театрально-игровая технология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3" descr="C:\Users\ЦРР\Downloads\20221028_09334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 rot="5400000">
            <a:off x="5939729" y="2705793"/>
            <a:ext cx="4285211" cy="3217025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задачей работы в этом направлении является развитие театральных способностей дошкольников через все виды музыкальной деятельности.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759388" y="968188"/>
            <a:ext cx="29314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Инсценировка «Что у ёжика в корзинке»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03319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развития музыкального мышления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C:\Users\ЦРР\Downloads\IMG-f8a43eeee8a746ac012c65ed896cf4d2-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8785" r="7754"/>
          <a:stretch>
            <a:fillRect/>
          </a:stretch>
        </p:blipFill>
        <p:spPr bwMode="auto">
          <a:xfrm>
            <a:off x="4972768" y="3812054"/>
            <a:ext cx="2917735" cy="2164791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такой деятельности необходимы наглядные пособия: карточки, лото, картинки, таблицы. Оперирование вспомогательными предметами закрепляет полученные ранее звуковые образы и теоретические сведения. 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02" t="19970" r="14285"/>
          <a:stretch>
            <a:fillRect/>
          </a:stretch>
        </p:blipFill>
        <p:spPr>
          <a:xfrm>
            <a:off x="8464627" y="2057400"/>
            <a:ext cx="3008251" cy="247215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525435" y="457200"/>
            <a:ext cx="28866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 – дидактическая игра «Угадай на чем играю»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72768" y="2057400"/>
            <a:ext cx="291773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 – дидактическая игра «Солнышко и дождик»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47065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-игровая технология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C:\Users\ЦРР\Downloads\20221026_09245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 rot="5400000">
            <a:off x="6097241" y="2704917"/>
            <a:ext cx="3939797" cy="2956163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Данную технологию можно использовать как на музыкальных занятиях, так и при организации развлечений. Это даёт возможность объединить детей общим делом, где каждый ребёнок сможет почувствовать себя частью целого коллектива.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589058" y="1317812"/>
            <a:ext cx="3245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«Погремушки»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3986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элементарного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музицирования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C:\Users\ЦРР\Downloads\IMG-17a93c1c44cd1cd39f6f09092c8ae220-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046398" y="2397529"/>
            <a:ext cx="2672542" cy="2672542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Содействует развитию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творческих способностей, природной музыкальности, создает условия для широкой ориентации в музыке и накоплению запаса музыкальных впечатлений, помогает успешно решать задачи программы дошкольного образования.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929063" y="669666"/>
            <a:ext cx="26804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 – дидактическая игра «Кубик – оркестр»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49890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гровые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 являются действенным и активным средством, влияющим на личностное развитие детей. Важно помнить, используя игровые технологии в различных видах музыкальной деятельности, главное дать детям самим почувствовать характер музыки и охарактеризовать ее прежде, чем мы дадим собственную характеристику произведению. Это поможет ребенку ощутить свое собственное я.</a:t>
            </a:r>
          </a:p>
        </p:txBody>
      </p:sp>
    </p:spTree>
    <p:extLst>
      <p:ext uri="{BB962C8B-B14F-4D97-AF65-F5344CB8AC3E}">
        <p14:creationId xmlns:p14="http://schemas.microsoft.com/office/powerpoint/2010/main" val="713265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125</TotalTime>
  <Words>179</Words>
  <Application>Microsoft Office PowerPoint</Application>
  <PresentationFormat>Широкоэкранный</PresentationFormat>
  <Paragraphs>25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Century Gothic</vt:lpstr>
      <vt:lpstr>Times New Roman</vt:lpstr>
      <vt:lpstr>Wingdings 3</vt:lpstr>
      <vt:lpstr>Ион</vt:lpstr>
      <vt:lpstr>Игровые технологии в музыкальном развитии дошкольников</vt:lpstr>
      <vt:lpstr>Цель: развитие музыкальных способностей детей в различных видах музыкальной деятельности посредством игровых технологий.</vt:lpstr>
      <vt:lpstr>Танцевально-игровая технология</vt:lpstr>
      <vt:lpstr>Театрально-игровая технология</vt:lpstr>
      <vt:lpstr>Технология развития музыкального мышления</vt:lpstr>
      <vt:lpstr>Социо-игровая технология</vt:lpstr>
      <vt:lpstr>Технология элементарного музицирования</vt:lpstr>
      <vt:lpstr>Заключение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HAIER</dc:creator>
  <cp:lastModifiedBy>HAIER</cp:lastModifiedBy>
  <cp:revision>11</cp:revision>
  <dcterms:created xsi:type="dcterms:W3CDTF">2023-01-29T18:31:25Z</dcterms:created>
  <dcterms:modified xsi:type="dcterms:W3CDTF">2023-01-29T20:36:55Z</dcterms:modified>
</cp:coreProperties>
</file>