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71" r:id="rId4"/>
    <p:sldId id="265" r:id="rId5"/>
    <p:sldId id="266" r:id="rId6"/>
    <p:sldId id="262" r:id="rId7"/>
    <p:sldId id="258" r:id="rId8"/>
    <p:sldId id="260" r:id="rId9"/>
    <p:sldId id="269" r:id="rId10"/>
    <p:sldId id="267" r:id="rId11"/>
    <p:sldId id="261" r:id="rId12"/>
    <p:sldId id="264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160808"/>
    <a:srgbClr val="0C0C0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933" autoAdjust="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4FF03C-8F2C-4D96-BA59-0D6418219D1D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05DF06-D483-4D73-9884-E59A79E49A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236969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DF06-D483-4D73-9884-E59A79E49A1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05DF06-D483-4D73-9884-E59A79E49A1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13" Type="http://schemas.openxmlformats.org/officeDocument/2006/relationships/image" Target="../media/image22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Relationship Id="rId1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12" Type="http://schemas.openxmlformats.org/officeDocument/2006/relationships/image" Target="../media/image3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32.gif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microsoft.com/office/2007/relationships/hdphoto" Target="../media/hdphoto3.wdp"/><Relationship Id="rId4" Type="http://schemas.openxmlformats.org/officeDocument/2006/relationships/image" Target="../media/image3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"/>
            <a:ext cx="7772400" cy="1071546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МАОУ ДО «Беломорский ЦДО»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1214422"/>
            <a:ext cx="6757990" cy="2928958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r>
              <a:rPr lang="ru-RU" sz="7100" dirty="0" smtClean="0">
                <a:solidFill>
                  <a:srgbClr val="663300"/>
                </a:solidFill>
                <a:latin typeface="Comic Sans MS" pitchFamily="66" charset="0"/>
              </a:rPr>
              <a:t>Картошка – второй хлеб!</a:t>
            </a:r>
            <a:endParaRPr lang="ru-RU" sz="7100" dirty="0">
              <a:solidFill>
                <a:srgbClr val="663300"/>
              </a:solidFill>
              <a:latin typeface="Comic Sans MS" pitchFamily="66" charset="0"/>
            </a:endParaRPr>
          </a:p>
        </p:txBody>
      </p:sp>
      <p:pic>
        <p:nvPicPr>
          <p:cNvPr id="7" name="Рисунок 6" descr="http://2.bp.blogspot.com/-GkJ4Fe8UmoQ/Vh6AE4hlz8I/AAAAAAAAH94/RTQNZWhTOoU/s1600/20151014kar.jpeg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5143512"/>
            <a:ext cx="214320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>
          <a:xfrm>
            <a:off x="1142976" y="857232"/>
            <a:ext cx="6400800" cy="175260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1" name="Рисунок 10" descr="http://img1.liveinternet.ru/images/attach/c/1/62/822/62822638_168ddfd3f6a5.jpg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40000">
            <a:off x="1289965" y="5398906"/>
            <a:ext cx="1524000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im1-tub-ru.yandex.net/i?id=8a99c033be86b1e0b0a0189675e2988d&amp;n=33&amp;h=215&amp;w=286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06" y="5429240"/>
            <a:ext cx="2071702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714348" y="3857628"/>
            <a:ext cx="7772400" cy="10715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Педагог – Логинова В.П.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000" dirty="0" smtClean="0"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Объединение «Хозяйка дома»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Заболели? Насморк, кашель, горло болит? Залезайте под одеяло и дышите над паром горячей сваренной  картошечки. Обязательно поможет!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http://mnogoto4ka.ru/wp-content/uploads/2015/12/%D0%BF%D0%B0%D1%80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53312" y="1737201"/>
            <a:ext cx="6437376" cy="42519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 descr="C:\Users\я\Documents\пар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04" y="714356"/>
            <a:ext cx="7019925" cy="6496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  <a:t>Ах, картошечка, картошка!  Хорошо бы посидеть теплым летним вечерком возле костра и поесть вкусную и ароматную  картошечку. Вкус незабываемый!</a:t>
            </a:r>
            <a:endParaRPr lang="ru-RU" sz="2400" dirty="0">
              <a:solidFill>
                <a:srgbClr val="663300"/>
              </a:solidFill>
              <a:latin typeface="Comic Sans MS" pitchFamily="66" charset="0"/>
            </a:endParaRPr>
          </a:p>
        </p:txBody>
      </p:sp>
      <p:pic>
        <p:nvPicPr>
          <p:cNvPr id="3074" name="Picture 2" descr="http://cs628320.vk.me/v628320646/28d49/vVkwHfuQ_S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857364"/>
            <a:ext cx="6502578" cy="4338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2" descr="C:\Users\золотая рыбка\Desktop\Питухина И.В\огонь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70" y="2643182"/>
            <a:ext cx="1428760" cy="17145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ttp://agenplys.umi.ru/images/cms/data/kartofel.jpg"/>
          <p:cNvPicPr>
            <a:picLocks noGrp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00628" y="642918"/>
            <a:ext cx="3825898" cy="2192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00034" y="428604"/>
            <a:ext cx="4071966" cy="5697559"/>
          </a:xfrm>
        </p:spPr>
        <p:txBody>
          <a:bodyPr>
            <a:normAutofit/>
          </a:bodyPr>
          <a:lstStyle/>
          <a:p>
            <a:endParaRPr lang="ru-RU" sz="2400" dirty="0" smtClean="0">
              <a:solidFill>
                <a:srgbClr val="663300"/>
              </a:solidFill>
            </a:endParaRPr>
          </a:p>
          <a:p>
            <a: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  <a:t>Без картошки не прожить Это знают все!</a:t>
            </a:r>
            <a:b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  <a:t>В первых блюдах ее варят,</a:t>
            </a:r>
            <a:b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  <a:t>А к салатам тушат, жарят.</a:t>
            </a:r>
            <a:b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  <a:t>К рыбным блюдам подают.</a:t>
            </a:r>
            <a:b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  <a:t>Хороша везде она!</a:t>
            </a:r>
            <a:b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  <a:t>С аппетитом все подряд</a:t>
            </a:r>
            <a:b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  <a:t>Уплетают это чудо:</a:t>
            </a:r>
            <a:b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  <a:t>«Ах, как вкусно!»- говорят.</a:t>
            </a:r>
          </a:p>
          <a:p>
            <a:r>
              <a:rPr lang="ru-RU" sz="2400" dirty="0" smtClean="0">
                <a:solidFill>
                  <a:srgbClr val="160808"/>
                </a:solidFill>
              </a:rPr>
              <a:t> </a:t>
            </a:r>
          </a:p>
          <a:p>
            <a:r>
              <a:rPr lang="ru-RU" dirty="0" smtClean="0">
                <a:solidFill>
                  <a:srgbClr val="663300"/>
                </a:solidFill>
              </a:rPr>
              <a:t> </a:t>
            </a:r>
            <a:endParaRPr lang="ru-RU" dirty="0">
              <a:solidFill>
                <a:srgbClr val="663300"/>
              </a:solidFill>
            </a:endParaRPr>
          </a:p>
        </p:txBody>
      </p:sp>
      <p:pic>
        <p:nvPicPr>
          <p:cNvPr id="9" name="Рисунок 8" descr="https://im3-tub-ru.yandex.net/i?id=1e193a9c4df568dda07e1e286b1a5ceb&amp;n=33&amp;h=215&amp;w=338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3000372"/>
            <a:ext cx="321945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im1-tub-ru.yandex.net/i?id=87e8af93931e35482e15dba3ea885338&amp;n=33&amp;h=215&amp;w=323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4572008"/>
            <a:ext cx="30765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285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663300"/>
                </a:solidFill>
                <a:latin typeface="Comic Sans MS" pitchFamily="66" charset="0"/>
              </a:rPr>
              <a:t>Спасибо </a:t>
            </a:r>
            <a:br>
              <a:rPr lang="ru-RU" dirty="0" smtClean="0">
                <a:solidFill>
                  <a:srgbClr val="663300"/>
                </a:solidFill>
                <a:latin typeface="Comic Sans MS" pitchFamily="66" charset="0"/>
              </a:rPr>
            </a:br>
            <a:r>
              <a:rPr lang="ru-RU" dirty="0" smtClean="0">
                <a:solidFill>
                  <a:srgbClr val="663300"/>
                </a:solidFill>
                <a:latin typeface="Comic Sans MS" pitchFamily="66" charset="0"/>
              </a:rPr>
              <a:t>за внимание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!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5" name="Рисунок 4" descr="https://im1-tub-ru.yandex.net/i?id=9c8924ff2c7a8ff67335feb19f88db13&amp;n=33&amp;h=215&amp;w=216"/>
          <p:cNvPicPr/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4643446"/>
            <a:ext cx="20574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0-tub-ru.yandex.net/i?id=415d7f931cc68a4f2cce0adfd7769ba0-l&amp;n=1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71736" y="3071810"/>
            <a:ext cx="3895725" cy="2932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-714404"/>
            <a:ext cx="4043362" cy="650085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66330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6633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66330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6633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663300"/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rgbClr val="6633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663300"/>
                </a:solidFill>
                <a:latin typeface="Comic Sans MS" pitchFamily="66" charset="0"/>
              </a:rPr>
              <a:t>Думаем , </a:t>
            </a:r>
            <a:br>
              <a:rPr lang="ru-RU" sz="3200" dirty="0" smtClean="0">
                <a:solidFill>
                  <a:srgbClr val="6633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663300"/>
                </a:solidFill>
                <a:latin typeface="Comic Sans MS" pitchFamily="66" charset="0"/>
              </a:rPr>
              <a:t>из овощей, лучше всех- картошка,</a:t>
            </a:r>
            <a:br>
              <a:rPr lang="ru-RU" sz="3200" dirty="0" smtClean="0">
                <a:solidFill>
                  <a:srgbClr val="663300"/>
                </a:solidFill>
                <a:latin typeface="Comic Sans MS" pitchFamily="66" charset="0"/>
              </a:rPr>
            </a:br>
            <a:r>
              <a:rPr lang="ru-RU" sz="3200" dirty="0" smtClean="0">
                <a:solidFill>
                  <a:srgbClr val="663300"/>
                </a:solidFill>
                <a:latin typeface="Comic Sans MS" pitchFamily="66" charset="0"/>
              </a:rPr>
              <a:t>без неё не сваришь щей, не поешь окрошки.</a:t>
            </a:r>
            <a:endParaRPr lang="ru-RU" sz="3200" dirty="0">
              <a:solidFill>
                <a:srgbClr val="663300"/>
              </a:solidFill>
              <a:latin typeface="Comic Sans MS" pitchFamily="66" charset="0"/>
            </a:endParaRPr>
          </a:p>
        </p:txBody>
      </p:sp>
      <p:pic>
        <p:nvPicPr>
          <p:cNvPr id="14338" name="Picture 2" descr="Щи из свежей капусты с говядиной, пошаговый рецепт с фот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428868"/>
            <a:ext cx="4071966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929718" cy="150016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Появление в России картофеля связано с именем Петра I, который в конце XVII века прислал в столицу мешок клубней из Голландии якобы для рассылки по губерниям для выращивания. 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 descr="http://lemur59.ru/sites/default/files/images/%D0%BA%D0%BE%D0%BB%D0%BB%D0%B0%D0%B6%20%D0%BA%D0%B0%D1%80%D1%82%D0%BE%D1%84%D0%B5%D0%BB%D1%8C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5072074"/>
            <a:ext cx="1643042" cy="1595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8" descr="http://lipoxin.ru/wp-content/uploads/2017/10/74507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0" y="2071678"/>
            <a:ext cx="5786478" cy="42148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929718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rgbClr val="663300"/>
                </a:solidFill>
                <a:latin typeface="Comic Sans MS" pitchFamily="66" charset="0"/>
              </a:rPr>
              <a:t>В нашей стране картофель считается «вторым хлебом»,  всегда пользуется спросом у населения и является одним из главных блюд на столе.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Интересно, что в мире существует 44000 образцов картофеля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 descr="http://lemur59.ru/sites/default/files/images/%D0%BA%D0%BE%D0%BB%D0%BB%D0%B0%D0%B6%20%D0%BA%D0%B0%D1%80%D1%82%D0%BE%D1%84%D0%B5%D0%BB%D1%8C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5072074"/>
            <a:ext cx="1643042" cy="1595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 descr="http://foto.krasnoturinsk.me/cpg/albums/userpics/15115/fruit-vegetables_2_196.jpg"/>
          <p:cNvPicPr>
            <a:picLocks noGrp="1"/>
          </p:cNvPicPr>
          <p:nvPr>
            <p:ph idx="1"/>
          </p:nvPr>
        </p:nvPicPr>
        <p:blipFill>
          <a:blip r:embed="rId3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9978" b="93544" l="10000" r="91406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643306" y="2332037"/>
            <a:ext cx="637553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fruitnews.ru/images/may-2015/potatoes-help-overcome-obesity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14348" y="2143116"/>
            <a:ext cx="3714776" cy="2571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Картофель настолько любят и ценят во всём мире, что даже ставят ему памятники и посвящают праздники.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6" name="Рисунок 5" descr="http://kemerovo.bezformata.ru/content/image10358502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4286280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Содержимое 9" descr="http://photos.wikimapia.org/p/00/05/61/35/69_big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57818" y="2000240"/>
            <a:ext cx="3394472" cy="45259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8858312" cy="120334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В картофеле есть жизненно важные витамины и минералы. А вкусных картофельных блюд просто не перечесть: запеканки, пюре,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драники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, картофельные зразы, жаренная картошка, жаркое…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http://cooks.kz/wp-content/uploads/2015/05/60123_b0.jpg"/>
          <p:cNvPicPr>
            <a:picLocks noGrp="1"/>
          </p:cNvPicPr>
          <p:nvPr>
            <p:ph idx="1"/>
          </p:nvPr>
        </p:nvPicPr>
        <p:blipFill>
          <a:blip r:embed="rId3" cstate="email"/>
          <a:srcRect b="-4747"/>
          <a:stretch>
            <a:fillRect/>
          </a:stretch>
        </p:blipFill>
        <p:spPr bwMode="auto">
          <a:xfrm>
            <a:off x="0" y="3429000"/>
            <a:ext cx="214310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lygod.com/wp-content/uploads/2016/04/retsept-koldunov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072074"/>
            <a:ext cx="221457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good-cook.ru/i/big/2/2/222baa33cff087e187fa12804a4a546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72000" y="3357562"/>
            <a:ext cx="221457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g0.liveinternet.ru/images/attach/d/0/129/836/129836570_5761439_myasnye_rulety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5984" y="5072074"/>
            <a:ext cx="221457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mamapapa.kz/upload/blogs/da51e623072c54eab4affa93946b11f1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929422" y="5072074"/>
            <a:ext cx="221457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http://img-fotki.yandex.ru/get/9302/186894833.286/0_e452c_26e2a21b_orig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285984" y="3357562"/>
            <a:ext cx="2204877" cy="1571635"/>
          </a:xfrm>
          <a:prstGeom prst="rect">
            <a:avLst/>
          </a:prstGeom>
          <a:noFill/>
        </p:spPr>
      </p:pic>
      <p:pic>
        <p:nvPicPr>
          <p:cNvPr id="14" name="Рисунок 13" descr="http://ekskyl.ru/wp-content/uploads/2015/10/0243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929422" y="3357562"/>
            <a:ext cx="221457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Содержимое 3" descr="http://blot.ru/uploads/monthly_2015_04/18.thumb.jpg.f0dc7fcdd7b147168654f71e8252d72d.jpg"/>
          <p:cNvPicPr>
            <a:picLocks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929422" y="1714488"/>
            <a:ext cx="221457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i.cafe-bar-ostrovok.ru/u/23/225b62719611e4b66ff1616fd548aa/-/%D0%9A%D0%B0%D1%80%D1%82%D0%BE%D1%84%D0%B5%D0%BB%D1%8C%D0%BD%D0%BE%D0%B5%20%D0%BF%D1%8E%D1%80%D0%B5%20%20%28150%D0%B3%D1%80%29.jpg"/>
          <p:cNvPicPr/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285984" y="1714488"/>
            <a:ext cx="2143108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i.7fon.ru/thumb/g798198.jpg"/>
          <p:cNvPicPr/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572000" y="1714488"/>
            <a:ext cx="2214578" cy="15716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online-reklam.net/sites/default/files/image/sulthus-krumplival.preview.jpg"/>
          <p:cNvPicPr/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1714488"/>
            <a:ext cx="2143139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multivarka.tv/uploads/posts/2015-06/1435040058_myaso-s-kartoshkoy-v-multivarke.jpg"/>
          <p:cNvPicPr/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4572000" y="5072074"/>
            <a:ext cx="2214578" cy="1570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А наши супы? Их сложно представить без картофеля! Не правда ли?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http://1.bp.blogspot.com/-NaMDmNEy3g8/VaEnX75SrtI/AAAAAAAAAa0/uwf0ml7LF7k/s1600/soup.jpg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357554" y="3000372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5-nt.ru/Upload/images/%D1%81%D1%83%D0%BF-%D0%BA%D0%B0%D1%80%D1%82%D0%BE%D1%88-768x540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428992" y="1071546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s00.yaplakal.com/pics/pics_original/3/7/5/7404573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28662" y="4929198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.ytimg.com/vi/VY7wcP4IXfs/sddefault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00034" y="3000372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027.radikal.ru/1003/6d/b900c071a4f7.jpg"/>
          <p:cNvPicPr/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86446" y="4929198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foodhere.ru/wp-content/uploads/2016/08/qSYP0XUg-_w.jpg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86512" y="3000372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https://spoonacular.com/recipeImages/599640-556x370.jpg"/>
          <p:cNvPicPr/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357950" y="1071546"/>
            <a:ext cx="242889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vkusnoicmachno.ru/wp-content/uploads/2011/06/dc60162da3fc.jpg"/>
          <p:cNvPicPr/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28596" y="1071546"/>
            <a:ext cx="250033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img26.dreamies.de/img/239/b/ahrdjfkk6ww.gif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00430" y="5286388"/>
            <a:ext cx="214314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s://im1-tub-ru.yandex.net/i?id=9c8924ff2c7a8ff67335feb19f88db13&amp;n=33&amp;h=215&amp;w=216"/>
          <p:cNvPicPr/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5357826"/>
            <a:ext cx="1000132" cy="904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Трудно, в наше время найти человека, который бы не отведал картофель фри и чипсы. У многих детей и взрослых они становятся любимыми блюдами.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http://vidomosti-ua.com/photo/original-1333465198.JPG"/>
          <p:cNvPicPr>
            <a:picLocks noGrp="1"/>
          </p:cNvPicPr>
          <p:nvPr>
            <p:ph idx="1"/>
          </p:nvPr>
        </p:nvPicPr>
        <p:blipFill>
          <a:blip r:embed="rId2" cstate="email">
            <a:clrChange>
              <a:clrFrom>
                <a:srgbClr val="EBECF0"/>
              </a:clrFrom>
              <a:clrTo>
                <a:srgbClr val="EBECF0">
                  <a:alpha val="0"/>
                </a:srgbClr>
              </a:clrTo>
            </a:clrChang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backgroundRemoval t="9804" b="97549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57158" y="1500174"/>
            <a:ext cx="364333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mediasubs.ru/group/uploads/uy/uyut-v-vashem-dome/image2/MyNGUtMDI.jpg"/>
          <p:cNvPicPr/>
          <p:nvPr/>
        </p:nvPicPr>
        <p:blipFill>
          <a:blip r:embed="rId4" cstate="email">
            <a:clrChange>
              <a:clrFrom>
                <a:srgbClr val="E5D6C3"/>
              </a:clrFrom>
              <a:clrTo>
                <a:srgbClr val="E5D6C3">
                  <a:alpha val="0"/>
                </a:srgbClr>
              </a:clrTo>
            </a:clrChange>
            <a:extLst>
              <a:ext uri="{BEBA8EAE-BF5A-486C-A8C5-ECC9F3942E4B}">
                <a14:imgProps xmlns=""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714744" y="3429000"/>
            <a:ext cx="3071834" cy="2506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m3-tub-ru.yandex.net/i?id=b8057b3904dfed4cc86c9efe48bf488e&amp;n=33&amp;h=215&amp;w=195"/>
          <p:cNvPicPr/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4500570"/>
            <a:ext cx="185737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Comic Sans MS" pitchFamily="66" charset="0"/>
              </a:rPr>
              <a:t>Картофель полезен! Картофель может быть лекарством! При болезнях желудка помогает свежий картофельный сок, а согревающие компрессы для спины готовят из варёного картофеля. </a:t>
            </a:r>
            <a:endParaRPr lang="ru-RU" sz="2400" dirty="0">
              <a:solidFill>
                <a:schemeClr val="accent2">
                  <a:lumMod val="5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Содержимое 3" descr="http://img2.postila.ru/storage/11648000/11643046/cb117fe3bc142d926f494df425a0655c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43042" y="1928802"/>
            <a:ext cx="5715000" cy="38195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https://im1-tub-ru.yandex.net/i?id=9c8924ff2c7a8ff67335feb19f88db13&amp;n=33&amp;h=215&amp;w=216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4643446"/>
            <a:ext cx="20574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416</TotalTime>
  <Words>191</Words>
  <Application>Microsoft Office PowerPoint</Application>
  <PresentationFormat>Экран (4:3)</PresentationFormat>
  <Paragraphs>23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МАОУ ДО «Беломорский ЦДО»</vt:lpstr>
      <vt:lpstr>   Думаем ,  из овощей, лучше всех- картошка, без неё не сваришь щей, не поешь окрошки.</vt:lpstr>
      <vt:lpstr>  Появление в России картофеля связано с именем Петра I, который в конце XVII века прислал в столицу мешок клубней из Голландии якобы для рассылки по губерниям для выращивания. </vt:lpstr>
      <vt:lpstr> В нашей стране картофель считается «вторым хлебом»,  всегда пользуется спросом у населения и является одним из главных блюд на столе.  Интересно, что в мире существует 44000 образцов картофеля.</vt:lpstr>
      <vt:lpstr>Картофель настолько любят и ценят во всём мире, что даже ставят ему памятники и посвящают праздники. </vt:lpstr>
      <vt:lpstr>В картофеле есть жизненно важные витамины и минералы. А вкусных картофельных блюд просто не перечесть: запеканки, пюре, драники, картофельные зразы, жаренная картошка, жаркое…</vt:lpstr>
      <vt:lpstr>А наши супы? Их сложно представить без картофеля! Не правда ли?</vt:lpstr>
      <vt:lpstr>Трудно, в наше время найти человека, который бы не отведал картофель фри и чипсы. У многих детей и взрослых они становятся любимыми блюдами. </vt:lpstr>
      <vt:lpstr>Картофель полезен! Картофель может быть лекарством! При болезнях желудка помогает свежий картофельный сок, а согревающие компрессы для спины готовят из варёного картофеля. </vt:lpstr>
      <vt:lpstr>Заболели? Насморк, кашель, горло болит? Залезайте под одеяло и дышите над паром горячей сваренной  картошечки. Обязательно поможет! </vt:lpstr>
      <vt:lpstr>Ах, картошечка, картошка!  Хорошо бы посидеть теплым летним вечерком возле костра и поесть вкусную и ароматную  картошечку. Вкус незабываемый!</vt:lpstr>
      <vt:lpstr>Слайд 12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я</dc:creator>
  <cp:lastModifiedBy>Пользователь</cp:lastModifiedBy>
  <cp:revision>62</cp:revision>
  <dcterms:created xsi:type="dcterms:W3CDTF">2016-09-13T14:52:35Z</dcterms:created>
  <dcterms:modified xsi:type="dcterms:W3CDTF">2023-01-29T14:37:15Z</dcterms:modified>
</cp:coreProperties>
</file>