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 strictFirstAndLastChars="0" saveSubsetFonts="1">
  <p:sldMasterIdLst>
    <p:sldMasterId id="2147483648" r:id="rId1"/>
  </p:sldMasterIdLst>
  <p:notesMasterIdLst>
    <p:notesMasterId r:id="rId2"/>
  </p:notesMasterIdLst>
  <p:sldIdLst>
    <p:sldId id="25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6" r:id="rId13"/>
  </p:sldIdLst>
  <p:sldSz cx="10080625" cy="7559675"/>
  <p:notesSz cx="7559675" cy="10691813"/>
  <p:custDataLst>
    <p:tags r:id="rId14"/>
  </p:custDataLst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tx1"/>
        </a:solidFill>
        <a:latin typeface="Arial"/>
        <a:ea typeface="MS Gothic"/>
        <a:cs typeface="+mn-cs"/>
      </a:defRPr>
    </a:lvl1pPr>
    <a:lvl2pPr marL="742950" indent="-28575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tx1"/>
        </a:solidFill>
        <a:latin typeface="Arial"/>
        <a:ea typeface="MS Gothic"/>
        <a:cs typeface="+mn-cs"/>
      </a:defRPr>
    </a:lvl2pPr>
    <a:lvl3pPr marL="11430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tx1"/>
        </a:solidFill>
        <a:latin typeface="Arial"/>
        <a:ea typeface="MS Gothic"/>
        <a:cs typeface="+mn-cs"/>
      </a:defRPr>
    </a:lvl3pPr>
    <a:lvl4pPr marL="16002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tx1"/>
        </a:solidFill>
        <a:latin typeface="Arial"/>
        <a:ea typeface="MS Gothic"/>
        <a:cs typeface="+mn-cs"/>
      </a:defRPr>
    </a:lvl4pPr>
    <a:lvl5pPr marL="2057400" indent="-2286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tx1"/>
        </a:solidFill>
        <a:latin typeface="Arial"/>
        <a:ea typeface="MS Gothic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/>
        <a:ea typeface="MS Gothic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/>
        <a:ea typeface="MS Gothic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/>
        <a:ea typeface="MS Gothic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/>
        <a:ea typeface="MS Gothic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5" d="100"/>
          <a:sy n="85" d="100"/>
        </p:scale>
        <p:origin x="-1272" y="1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8.xml" /><Relationship Id="rId11" Type="http://schemas.openxmlformats.org/officeDocument/2006/relationships/slide" Target="slides/slide9.xml" /><Relationship Id="rId12" Type="http://schemas.openxmlformats.org/officeDocument/2006/relationships/slide" Target="slides/slide10.xml" /><Relationship Id="rId13" Type="http://schemas.openxmlformats.org/officeDocument/2006/relationships/slide" Target="slides/slide1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notesMaster" Target="notesMasters/notesMaster1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slide" Target="slides/slide3.xml" /><Relationship Id="rId6" Type="http://schemas.openxmlformats.org/officeDocument/2006/relationships/slide" Target="slides/slide4.xml" /><Relationship Id="rId7" Type="http://schemas.openxmlformats.org/officeDocument/2006/relationships/slide" Target="slides/slide5.xml" /><Relationship Id="rId8" Type="http://schemas.openxmlformats.org/officeDocument/2006/relationships/slide" Target="slides/slide6.xml" /><Relationship Id="rId9" Type="http://schemas.openxmlformats.org/officeDocument/2006/relationships/slide" Target="slides/slide7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3314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 idx="2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 idx="3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 idx="4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 idx="5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D4474AF3-7E8E-4B4B-A38B-2FE55A9A0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29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2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3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3B2F329-0E6C-485E-81A1-890CA03514E9}" type="slidenum">
              <a:rPr lang="ru-RU" smtClean="0">
                <a:ea typeface="MS Gothic"/>
              </a:rPr>
              <a:t>1</a:t>
            </a:fld>
            <a:endParaRPr lang="ru-RU" smtClean="0">
              <a:ea typeface="MS Gothic"/>
            </a:endParaRPr>
          </a:p>
        </p:txBody>
      </p:sp>
      <p:sp>
        <p:nvSpPr>
          <p:cNvPr id="14339" name="Rectangle 1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434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811712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38A8418C-D954-4FF2-90DF-BBEDAB7E5250}" type="slidenum">
              <a:rPr lang="ru-RU" smtClean="0">
                <a:ea typeface="MS Gothic"/>
              </a:rPr>
              <a:t>3</a:t>
            </a:fld>
            <a:endParaRPr lang="ru-RU" smtClean="0">
              <a:ea typeface="MS Gothic"/>
            </a:endParaRPr>
          </a:p>
        </p:txBody>
      </p:sp>
      <p:sp>
        <p:nvSpPr>
          <p:cNvPr id="15363" name="Rectangle 1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638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DBBE3D6-1F80-4B98-958F-980FA76EDDC3}" type="slidenum">
              <a:rPr lang="ru-RU" smtClean="0">
                <a:ea typeface="MS Gothic"/>
              </a:rPr>
              <a:t>4</a:t>
            </a:fld>
            <a:endParaRPr lang="ru-RU" smtClean="0">
              <a:ea typeface="MS Gothic"/>
            </a:endParaRPr>
          </a:p>
        </p:txBody>
      </p:sp>
      <p:sp>
        <p:nvSpPr>
          <p:cNvPr id="16387" name="Rectangle 1"/>
          <p:cNvSpPr>
            <a:spLocks noGrp="1" noRot="1" noChangeAspect="1" noChangeArrowheads="1" noTextEdit="1"/>
          </p:cNvSpPr>
          <p:nvPr>
            <p:ph type="sldImg" idx="2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55650" y="5078413"/>
            <a:ext cx="6048375" cy="4721225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D01AA-BC30-4EA6-BE8A-459EDD324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3FF2D3-671B-4013-B0A2-839066D088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831E8-AF0B-4341-ACCD-B4709117E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1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 idx="2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tabLst>
                <a:tab pos="723900"/>
                <a:tab pos="1447800"/>
                <a:tab pos="21717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idx="3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tabLst>
                <a:tab pos="723900"/>
                <a:tab pos="1447800"/>
                <a:tab pos="2171700"/>
                <a:tab pos="28956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idx="4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tabLst>
                <a:tab pos="723900"/>
                <a:tab pos="1447800"/>
                <a:tab pos="2171700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Arial Unicode MS" charset="0"/>
              </a:defRPr>
            </a:lvl1pPr>
          </a:lstStyle>
          <a:p>
            <a:pPr>
              <a:defRPr/>
            </a:pPr>
            <a:fld id="{4B8E2644-BA68-4A41-A6DB-D344CF5BA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ransition/>
  <p:timing/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Tx/>
        <a:buFont typeface="Times New Roman" pitchFamily="16" charset="0"/>
        <a:defRPr sz="4400">
          <a:solidFill>
            <a:srgbClr val="000000"/>
          </a:solidFill>
          <a:latin typeface="Arial"/>
          <a:ea typeface="MS Gothic"/>
          <a:cs typeface="MS Gothic"/>
        </a:defRPr>
      </a:lvl9pPr>
    </p:titleStyle>
    <p:bodyStyle>
      <a:lvl1pPr marL="342900" indent="-34290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Tx/>
        <a:buFont typeface="Times New Roman" pitchFamily="16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Tx/>
        <a:buFont typeface="Times New Roman" pitchFamily="16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Tx/>
        <a:buFont typeface="Times New Roman" pitchFamily="16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Tx/>
        <a:buFont typeface="Times New Roman" pitchFamily="16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Tx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image" Target="../media/image2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21.jpeg" /><Relationship Id="rId3" Type="http://schemas.openxmlformats.org/officeDocument/2006/relationships/image" Target="../media/image22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2.xml" /><Relationship Id="rId3" Type="http://schemas.openxmlformats.org/officeDocument/2006/relationships/image" Target="../media/image3.jpeg" /><Relationship Id="rId4" Type="http://schemas.openxmlformats.org/officeDocument/2006/relationships/image" Target="../media/image4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notesSlide" Target="../notesSlides/notesSlide3.xml" /><Relationship Id="rId3" Type="http://schemas.openxmlformats.org/officeDocument/2006/relationships/image" Target="../media/image5.jpeg" /><Relationship Id="rId4" Type="http://schemas.openxmlformats.org/officeDocument/2006/relationships/image" Target="../media/image6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7.jpeg" /><Relationship Id="rId3" Type="http://schemas.openxmlformats.org/officeDocument/2006/relationships/image" Target="../media/image8.jpeg" /><Relationship Id="rId4" Type="http://schemas.openxmlformats.org/officeDocument/2006/relationships/image" Target="../media/image9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0.jpeg" /><Relationship Id="rId3" Type="http://schemas.openxmlformats.org/officeDocument/2006/relationships/image" Target="../media/image11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2.jpeg" /><Relationship Id="rId3" Type="http://schemas.openxmlformats.org/officeDocument/2006/relationships/image" Target="../media/image13.jpeg" /><Relationship Id="rId4" Type="http://schemas.openxmlformats.org/officeDocument/2006/relationships/image" Target="../media/image14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5.jpeg" /><Relationship Id="rId3" Type="http://schemas.openxmlformats.org/officeDocument/2006/relationships/image" Target="../media/image16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17.jpeg" /><Relationship Id="rId3" Type="http://schemas.openxmlformats.org/officeDocument/2006/relationships/image" Target="../media/image18.jpeg" /><Relationship Id="rId4" Type="http://schemas.openxmlformats.org/officeDocument/2006/relationships/image" Target="../media/image19.jpeg" /><Relationship Id="rId5" Type="http://schemas.openxmlformats.org/officeDocument/2006/relationships/image" Target="../media/image20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blipFill dpi="0" rotWithShape="0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Заголовок 3"/>
          <p:cNvSpPr>
            <a:spLocks noGrp="1"/>
          </p:cNvSpPr>
          <p:nvPr>
            <p:ph type="ctrTitle"/>
          </p:nvPr>
        </p:nvSpPr>
        <p:spPr>
          <a:xfrm>
            <a:off x="755650" y="4351338"/>
            <a:ext cx="8569325" cy="1428750"/>
          </a:xfrm>
        </p:spPr>
        <p:txBody>
          <a:bodyPr/>
          <a:lstStyle/>
          <a:p>
            <a:pPr eaLnBrk="1"/>
            <a:r>
              <a:rPr lang="ru-RU" sz="5400" i="1" smtClean="0"/>
              <a:t>Животноводство.</a:t>
            </a:r>
          </a:p>
        </p:txBody>
      </p:sp>
      <p:sp>
        <p:nvSpPr>
          <p:cNvPr id="205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512888" y="5994400"/>
            <a:ext cx="7056437" cy="1214438"/>
          </a:xfrm>
        </p:spPr>
        <p:txBody>
          <a:bodyPr/>
          <a:lstStyle/>
          <a:p>
            <a:pPr eaLnBrk="1"/>
            <a:r>
              <a:rPr lang="ru-RU" sz="5400" smtClean="0"/>
              <a:t> </a:t>
            </a:r>
            <a:endParaRPr lang="ru-RU" sz="5400" smtClean="0"/>
          </a:p>
        </p:txBody>
      </p:sp>
    </p:spTree>
  </p:cSld>
  <p:clrMapOvr>
    <a:masterClrMapping/>
  </p:clrMapOvr>
  <p:transition spd="med"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Свиноводство.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68313" y="1350963"/>
            <a:ext cx="9069387" cy="5405437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свиней</a:t>
            </a:r>
            <a:r>
              <a:rPr lang="en-US" smtClean="0"/>
              <a:t> </a:t>
            </a:r>
            <a:r>
              <a:rPr lang="ru-RU" smtClean="0"/>
              <a:t>для получения мяса и кожевенного сырья.</a:t>
            </a:r>
            <a:r>
              <a:rPr lang="en-US" smtClean="0"/>
              <a:t> </a:t>
            </a:r>
            <a:endParaRPr lang="ru-RU" smtClean="0"/>
          </a:p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11268" name="Рисунок 3" descr="9654_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254500" y="2470150"/>
            <a:ext cx="5500688" cy="36671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1269" name="Рисунок 4" descr="pork2200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4000" y="2493963"/>
            <a:ext cx="3771900" cy="47291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2290" name="Содержимое 2"/>
          <p:cNvSpPr>
            <a:spLocks noGrp="1"/>
          </p:cNvSpPr>
          <p:nvPr>
            <p:ph idx="4294967295"/>
          </p:nvPr>
        </p:nvSpPr>
        <p:spPr>
          <a:xfrm>
            <a:off x="2368550" y="2136775"/>
            <a:ext cx="7712075" cy="4630738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z="6600" b="1" i="1" smtClean="0"/>
              <a:t>Спасибо за внимание.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Животноводство.</a:t>
            </a: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3238" y="1350963"/>
            <a:ext cx="9069387" cy="5405437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	    Это отрасль сельского хозяйства, которая занимается разведением домашних животных.</a:t>
            </a:r>
          </a:p>
          <a:p>
            <a:pPr eaLnBrk="1">
              <a:buFont typeface="Times New Roman" pitchFamily="16" charset="0"/>
              <a:buNone/>
            </a:pPr>
            <a:r>
              <a:rPr lang="ru-RU" smtClean="0"/>
              <a:t>		 Появлению животноводства предшествовал процесс одомашнивания определённых видов диких зверей, которые были пригодны для жизни с человеком и из которых могла быть извлечена польза в форме источника мяса, молока, шкур или в качестве рабочего животного, тянущего плуг.</a:t>
            </a:r>
          </a:p>
          <a:p>
            <a:pPr eaLnBrk="1">
              <a:buFont typeface="Times New Roman" pitchFamily="16" charset="0"/>
              <a:buNone/>
            </a:pPr>
            <a:r>
              <a:rPr lang="ru-RU" smtClean="0"/>
              <a:t>       Отрасль делится на подотрасли.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09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Скотоводство.</a:t>
            </a:r>
          </a:p>
        </p:txBody>
      </p:sp>
      <p:sp>
        <p:nvSpPr>
          <p:cNvPr id="4099" name="Содержимое 4"/>
          <p:cNvSpPr>
            <a:spLocks noGrp="1"/>
          </p:cNvSpPr>
          <p:nvPr>
            <p:ph idx="1"/>
          </p:nvPr>
        </p:nvSpPr>
        <p:spPr>
          <a:xfrm>
            <a:off x="503238" y="1350963"/>
            <a:ext cx="9069387" cy="5405437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крупного рогатого скота для получения молока, говядины, кожевенного сырья.</a:t>
            </a:r>
          </a:p>
        </p:txBody>
      </p:sp>
      <p:pic>
        <p:nvPicPr>
          <p:cNvPr id="4100" name="Рисунок 5" descr="250px-Koe_in_weiland_bij_Gorsse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3065463"/>
            <a:ext cx="4694238" cy="35306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4101" name="Рисунок 7" descr="0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968875" y="3065463"/>
            <a:ext cx="4762500" cy="35623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med"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12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Овцеводство.</a:t>
            </a:r>
          </a:p>
        </p:txBody>
      </p:sp>
      <p:sp>
        <p:nvSpPr>
          <p:cNvPr id="5123" name="Содержимое 4"/>
          <p:cNvSpPr>
            <a:spLocks noGrp="1"/>
          </p:cNvSpPr>
          <p:nvPr>
            <p:ph idx="1"/>
          </p:nvPr>
        </p:nvSpPr>
        <p:spPr>
          <a:xfrm>
            <a:off x="503238" y="1350963"/>
            <a:ext cx="9069387" cy="5405437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овец для получения мяса, шерсти, молока, сыра, овчины.</a:t>
            </a:r>
          </a:p>
        </p:txBody>
      </p:sp>
      <p:pic>
        <p:nvPicPr>
          <p:cNvPr id="5124" name="Рисунок 6" descr="owc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0" y="3494088"/>
            <a:ext cx="4754563" cy="356235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5125" name="Рисунок 8" descr="s1_64259_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810125" y="2708275"/>
            <a:ext cx="5270500" cy="33575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 spd="med"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146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Кролиководство.</a:t>
            </a:r>
          </a:p>
        </p:txBody>
      </p:sp>
      <p:sp>
        <p:nvSpPr>
          <p:cNvPr id="6147" name="Содержимое 4"/>
          <p:cNvSpPr>
            <a:spLocks noGrp="1"/>
          </p:cNvSpPr>
          <p:nvPr>
            <p:ph idx="1"/>
          </p:nvPr>
        </p:nvSpPr>
        <p:spPr>
          <a:xfrm>
            <a:off x="503238" y="1350963"/>
            <a:ext cx="9069387" cy="5405437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кроликов для получения мяса, шкурки, пуха.</a:t>
            </a:r>
          </a:p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6148" name="Рисунок 5" descr="rabbit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2565400"/>
            <a:ext cx="6534150" cy="44926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149" name="Рисунок 6" descr="0_405ea_ee817e1b_X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754813" y="2351088"/>
            <a:ext cx="3325812" cy="22733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6150" name="Рисунок 7" descr="120713264552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746875" y="4708525"/>
            <a:ext cx="3333750" cy="250031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Коневодство.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503238" y="1350963"/>
            <a:ext cx="9069387" cy="5405437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 и использованием лошадей.</a:t>
            </a:r>
          </a:p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7172" name="Рисунок 3" descr="f614837552329868e4c03572a89abb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1125" y="2493963"/>
            <a:ext cx="3571875" cy="47625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7173" name="Рисунок 4" descr="MEV33b335_shutterstock_17802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968750" y="2636838"/>
            <a:ext cx="5751513" cy="3600450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Пчеловодство.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3238" y="1279525"/>
            <a:ext cx="9069387" cy="5476875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медоносных пчёл для получения мёда, пчелиного воска и других продуктов, а также для опыления сельскохозяйственных культур. </a:t>
            </a:r>
          </a:p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8196" name="Рисунок 3" descr="BeeHive Home 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279775"/>
            <a:ext cx="5048250" cy="378618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197" name="Рисунок 4" descr="220px-DSC00673_-_bees_at_Emwats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26063" y="5065713"/>
            <a:ext cx="2794000" cy="2095500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8198" name="Рисунок 5" descr="pchela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7112000" y="2851150"/>
            <a:ext cx="2833688" cy="2125663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9218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Рыболовство.</a:t>
            </a:r>
          </a:p>
        </p:txBody>
      </p:sp>
      <p:sp>
        <p:nvSpPr>
          <p:cNvPr id="9219" name="Содержимое 4"/>
          <p:cNvSpPr>
            <a:spLocks noGrp="1"/>
          </p:cNvSpPr>
          <p:nvPr>
            <p:ph idx="1"/>
          </p:nvPr>
        </p:nvSpPr>
        <p:spPr>
          <a:xfrm>
            <a:off x="503238" y="1279525"/>
            <a:ext cx="9069387" cy="5476875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рыбы, улучшением и увеличением рыбных запасов в водоёмах.</a:t>
            </a:r>
          </a:p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9220" name="Рисунок 5" descr="400px-Lambholmquarr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11125" y="3565525"/>
            <a:ext cx="4500563" cy="33750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9221" name="Рисунок 6" descr="foto_big_99_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754563" y="2565400"/>
            <a:ext cx="5159375" cy="35718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ru-RU" b="1" i="1" smtClean="0">
                <a:solidFill>
                  <a:srgbClr val="C00000"/>
                </a:solidFill>
              </a:rPr>
              <a:t>Птицеводство.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11125" y="1279525"/>
            <a:ext cx="9461500" cy="5476875"/>
          </a:xfrm>
        </p:spPr>
        <p:txBody>
          <a:bodyPr/>
          <a:lstStyle/>
          <a:p>
            <a:pPr eaLnBrk="1">
              <a:buFont typeface="Times New Roman" pitchFamily="16" charset="0"/>
              <a:buNone/>
            </a:pPr>
            <a:r>
              <a:rPr lang="ru-RU" smtClean="0"/>
              <a:t>Отрасль занимается разведением сельскохо- зяйственной птицы. Основные продукты: яйцо, мясо, пух, перо.</a:t>
            </a:r>
          </a:p>
          <a:p>
            <a:pPr eaLnBrk="1">
              <a:buFont typeface="Times New Roman" pitchFamily="16" charset="0"/>
              <a:buNone/>
            </a:pPr>
            <a:endParaRPr lang="ru-RU" smtClean="0"/>
          </a:p>
        </p:txBody>
      </p:sp>
      <p:pic>
        <p:nvPicPr>
          <p:cNvPr id="10244" name="Рисунок 3" descr="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82563" y="5137150"/>
            <a:ext cx="3230562" cy="24225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5" name="Рисунок 4" descr="37f287ef5af1a398ce6dc55dc9abf2d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11688" y="5137150"/>
            <a:ext cx="3230562" cy="2422525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6" name="Рисунок 5" descr="1533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6683375" y="2565400"/>
            <a:ext cx="3254375" cy="2439988"/>
          </a:xfrm>
          <a:prstGeom prst="rect">
            <a:avLst/>
          </a:prstGeom>
          <a:noFill/>
          <a:ln w="9525">
            <a:noFill/>
            <a:miter lim="800000"/>
          </a:ln>
        </p:spPr>
      </p:pic>
      <p:pic>
        <p:nvPicPr>
          <p:cNvPr id="10247" name="Рисунок 6" descr="1265673104560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1825625" y="2779713"/>
            <a:ext cx="3543300" cy="22145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r="http://schemas.openxmlformats.org/officeDocument/2006/relationships"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Произвольный</PresentationFormat>
  <Paragraphs>23</Paragraphs>
  <Slides>11</Slides>
  <Notes>3</Notes>
  <TotalTime>136</TotalTime>
  <HiddenSlides>0</HiddenSlides>
  <MMClips>0</MMClips>
  <ScaleCrop>0</ScaleCrop>
  <HeadingPairs>
    <vt:vector baseType="variant" size="6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7">
      <vt:lpstr>Arial</vt:lpstr>
      <vt:lpstr>MS Gothic</vt:lpstr>
      <vt:lpstr>Times New Roman</vt:lpstr>
      <vt:lpstr>Arial Unicode MS</vt:lpstr>
      <vt:lpstr>Calibri</vt:lpstr>
      <vt:lpstr>Тема Office</vt:lpstr>
      <vt:lpstr>Животноводство.</vt:lpstr>
      <vt:lpstr>Животноводство.</vt:lpstr>
      <vt:lpstr>Скотоводство.</vt:lpstr>
      <vt:lpstr>Овцеводство.</vt:lpstr>
      <vt:lpstr>Кролиководство.</vt:lpstr>
      <vt:lpstr>Коневодство.</vt:lpstr>
      <vt:lpstr>Пчеловодство.</vt:lpstr>
      <vt:lpstr>Рыболовство.</vt:lpstr>
      <vt:lpstr>Птицеводство.</vt:lpstr>
      <vt:lpstr>Свиноводство.</vt:lpstr>
      <vt:lpstr>PowerPoint Presentation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Животноводство.</dc:title>
  <cp:lastModifiedBy>Владелец</cp:lastModifiedBy>
  <cp:revision>19</cp:revision>
  <cp:lastPrinted>1601-01-01T00:00:00.000</cp:lastPrinted>
  <dcterms:created xsi:type="dcterms:W3CDTF">2010-11-10T11:02:33Z</dcterms:created>
  <dcterms:modified xsi:type="dcterms:W3CDTF">2023-01-29T12:53:48Z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NXTAG2">
    <vt:lpwstr>000800840a0000000000010243100207f6000400038000</vt:lpwstr>
  </property>
</Properties>
</file>