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7" r:id="rId2"/>
    <p:sldId id="265" r:id="rId3"/>
    <p:sldId id="266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</p:sldIdLst>
  <p:sldSz cx="9144000" cy="6858000" type="screen4x3"/>
  <p:notesSz cx="6858000" cy="9144000"/>
  <p:embeddedFontLst>
    <p:embeddedFont>
      <p:font typeface="Comic Sans MS" panose="030F0702030302020204" pitchFamily="66" charset="0"/>
      <p:regular r:id="rId13"/>
      <p:bold r:id="rId14"/>
      <p:italic r:id="rId15"/>
      <p:boldItalic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76" d="100"/>
          <a:sy n="76" d="100"/>
        </p:scale>
        <p:origin x="-342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23.10.2022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Program%20Files\Microsoft%20Office\MEDIA\CAGCAT10\j0214098.wav" TargetMode="Externa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User\Desktop\&#1086;&#1090;&#1082;&#1088;&#1099;&#1090;&#1086;&#1077;%20&#1079;&#1072;&#1085;&#1103;&#1090;&#1080;&#1077;%20&#1087;&#1086;%20&#1092;&#1080;&#1085;&#1072;&#1085;&#1089;&#1086;&#1074;&#1086;&#1081;%20&#1075;&#1088;&#1072;&#1084;&#1086;&#1090;&#1085;&#1086;&#1089;&#1090;&#1080;\&#1063;&#1091;&#1076;&#1072;&#1088;&#1080;&#1082;&#1080;_-_&#1057;&#1072;&#1084;&#1086;&#1083;&#1077;&#1090;___&#1076;&#1077;&#1090;&#1089;&#1082;&#1072;&#1103;_&#1079;&#1072;&#1088;&#1103;&#1076;&#1082;&#1072;__&#1092;&#1080;&#1079;&#1084;&#1080;&#1085;&#1091;&#1090;&#1082;&#1072;___-_&#1044;&#1077;&#1090;&#1089;&#1082;&#1080;&#1077;.mp4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6429420" cy="2331690"/>
          </a:xfrm>
        </p:spPr>
        <p:txBody>
          <a:bodyPr anchor="ctr"/>
          <a:lstStyle/>
          <a:p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«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П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ш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в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и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в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д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н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е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ж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н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ю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 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с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т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р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а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н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у</a:t>
            </a:r>
            <a:r>
              <a:rPr lang="ru-RU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  <a:cs typeface="Arial" charset="0"/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User\Desktop\kisspng-gold-coin-v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198179"/>
            <a:ext cx="2968928" cy="2659821"/>
          </a:xfrm>
          <a:prstGeom prst="rect">
            <a:avLst/>
          </a:prstGeom>
          <a:noFill/>
        </p:spPr>
      </p:pic>
      <p:pic>
        <p:nvPicPr>
          <p:cNvPr id="1027" name="Picture 3" descr="C:\Users\User\Desktop\reason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3143248"/>
            <a:ext cx="2214578" cy="29527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2835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pic>
        <p:nvPicPr>
          <p:cNvPr id="2050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387841"/>
            <a:ext cx="7878508" cy="59197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763688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</a:rPr>
              <a:t>Задание: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1142984"/>
            <a:ext cx="750099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Доход семьи 10 монет. Оплата жилья 2 монеты, покупка продуктов 3 монеты, оплата за детский сад 1 монета, покупка лекарств для бабушки 1 монета, заправка машины бензином 1 монета. Сколько монет останется на отдых и развлечение?</a:t>
            </a:r>
          </a:p>
          <a:p>
            <a:pPr algn="ctr"/>
            <a:r>
              <a:rPr lang="ru-RU" sz="4000" dirty="0" smtClean="0"/>
              <a:t>10-2= 8</a:t>
            </a:r>
          </a:p>
          <a:p>
            <a:pPr algn="ctr"/>
            <a:r>
              <a:rPr lang="ru-RU" sz="4000" dirty="0" smtClean="0"/>
              <a:t> 8-3= 5</a:t>
            </a:r>
          </a:p>
          <a:p>
            <a:pPr algn="ctr"/>
            <a:r>
              <a:rPr lang="ru-RU" sz="4000" dirty="0" smtClean="0"/>
              <a:t> 5-1= 4</a:t>
            </a:r>
          </a:p>
          <a:p>
            <a:pPr algn="ctr"/>
            <a:r>
              <a:rPr lang="ru-RU" sz="4000" dirty="0" smtClean="0"/>
              <a:t> 4-1= 3</a:t>
            </a:r>
          </a:p>
          <a:p>
            <a:pPr algn="ctr"/>
            <a:r>
              <a:rPr lang="ru-RU" sz="4000" dirty="0" smtClean="0"/>
              <a:t> 3-1= 2</a:t>
            </a:r>
          </a:p>
          <a:p>
            <a:r>
              <a:rPr lang="ru-RU" sz="2000" dirty="0" smtClean="0"/>
              <a:t>Ответ:  на развлечение  и отдых останется 2 монеты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7858180" cy="1143000"/>
          </a:xfrm>
        </p:spPr>
        <p:txBody>
          <a:bodyPr/>
          <a:lstStyle/>
          <a:p>
            <a:r>
              <a:rPr lang="ru-RU" dirty="0" smtClean="0"/>
              <a:t>Как появились деньги?</a:t>
            </a:r>
            <a:endParaRPr lang="ru-RU" dirty="0"/>
          </a:p>
        </p:txBody>
      </p:sp>
      <p:pic>
        <p:nvPicPr>
          <p:cNvPr id="2050" name="Picture 2" descr="C:\Users\User\Desktop\Снимок - копия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5191967" cy="47530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79832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85852" y="3000372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57158" y="357166"/>
            <a:ext cx="7929618" cy="1143008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b="1" dirty="0" smtClean="0">
                <a:solidFill>
                  <a:srgbClr val="002060"/>
                </a:solidFill>
              </a:rPr>
              <a:t>на какое животное фермер сможет обменять зерно если у </a:t>
            </a:r>
            <a:br>
              <a:rPr lang="ru-RU" sz="2000" b="1" dirty="0" smtClean="0">
                <a:solidFill>
                  <a:srgbClr val="002060"/>
                </a:solidFill>
              </a:rPr>
            </a:br>
            <a:r>
              <a:rPr lang="ru-RU" sz="2000" b="1" dirty="0" smtClean="0">
                <a:solidFill>
                  <a:srgbClr val="002060"/>
                </a:solidFill>
              </a:rPr>
              <a:t>него есть 2 мешка по 3 кг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esktop\Le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071810"/>
            <a:ext cx="1601827" cy="3233747"/>
          </a:xfrm>
          <a:prstGeom prst="rect">
            <a:avLst/>
          </a:prstGeom>
          <a:noFill/>
        </p:spPr>
      </p:pic>
      <p:pic>
        <p:nvPicPr>
          <p:cNvPr id="3075" name="Picture 3" descr="C:\Users\User\Desktop\0_cc201_68f6add2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143512"/>
            <a:ext cx="928694" cy="757788"/>
          </a:xfrm>
          <a:prstGeom prst="rect">
            <a:avLst/>
          </a:prstGeom>
          <a:noFill/>
        </p:spPr>
      </p:pic>
      <p:pic>
        <p:nvPicPr>
          <p:cNvPr id="12" name="Picture 3" descr="C:\Users\User\Desktop\0_cc201_68f6add2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5572140"/>
            <a:ext cx="928694" cy="75778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43108" y="5429264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3кг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43174" y="5857892"/>
            <a:ext cx="548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3кг</a:t>
            </a:r>
            <a:endParaRPr lang="ru-RU" dirty="0"/>
          </a:p>
        </p:txBody>
      </p:sp>
      <p:pic>
        <p:nvPicPr>
          <p:cNvPr id="3076" name="Picture 4" descr="C:\Users\User\Desktop\450d471bfc424ebe8d3fbbbab3a272d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071678"/>
            <a:ext cx="2223025" cy="240664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2714612" y="450057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10 кг зерна</a:t>
            </a:r>
            <a:endParaRPr lang="ru-RU" dirty="0"/>
          </a:p>
        </p:txBody>
      </p:sp>
      <p:pic>
        <p:nvPicPr>
          <p:cNvPr id="3078" name="Picture 6" descr="C:\Users\User\Desktop\овечки_DoV (44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2428868"/>
            <a:ext cx="2357454" cy="2357454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786314" y="450057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8 кг зерна</a:t>
            </a:r>
            <a:endParaRPr lang="ru-RU" dirty="0"/>
          </a:p>
        </p:txBody>
      </p:sp>
      <p:pic>
        <p:nvPicPr>
          <p:cNvPr id="3079" name="Picture 7" descr="C:\Users\User\Desktop\72680cb1a252dfe64960f0a19bee40a0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4857760"/>
            <a:ext cx="1022638" cy="1431985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4929190" y="5929330"/>
            <a:ext cx="1285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6 кг зерна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928662" y="500042"/>
            <a:ext cx="7072362" cy="917596"/>
          </a:xfrm>
        </p:spPr>
        <p:txBody>
          <a:bodyPr/>
          <a:lstStyle/>
          <a:p>
            <a:r>
              <a:rPr lang="ru-RU" dirty="0" smtClean="0"/>
              <a:t>Деньги и страны мира</a:t>
            </a:r>
            <a:endParaRPr lang="ru-RU" dirty="0"/>
          </a:p>
        </p:txBody>
      </p:sp>
      <p:pic>
        <p:nvPicPr>
          <p:cNvPr id="4098" name="Picture 2" descr="C:\Users\User\Desktop\money-stack-1_group_view-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857628"/>
            <a:ext cx="2643206" cy="2114564"/>
          </a:xfrm>
          <a:prstGeom prst="rect">
            <a:avLst/>
          </a:prstGeom>
          <a:noFill/>
        </p:spPr>
      </p:pic>
      <p:pic>
        <p:nvPicPr>
          <p:cNvPr id="4099" name="Picture 3" descr="C:\Users\User\Desktop\image_45467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071942"/>
            <a:ext cx="2643206" cy="1982405"/>
          </a:xfrm>
          <a:prstGeom prst="rect">
            <a:avLst/>
          </a:prstGeom>
          <a:noFill/>
        </p:spPr>
      </p:pic>
      <p:pic>
        <p:nvPicPr>
          <p:cNvPr id="4100" name="Picture 4" descr="C:\Users\User\Desktop\evr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571612"/>
            <a:ext cx="3500462" cy="1714512"/>
          </a:xfrm>
          <a:prstGeom prst="rect">
            <a:avLst/>
          </a:prstGeom>
          <a:noFill/>
        </p:spPr>
      </p:pic>
      <p:pic>
        <p:nvPicPr>
          <p:cNvPr id="4101" name="Picture 5" descr="C:\Users\User\Desktop\b97_4875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1357298"/>
            <a:ext cx="2786082" cy="1217686"/>
          </a:xfrm>
          <a:prstGeom prst="rect">
            <a:avLst/>
          </a:prstGeom>
          <a:noFill/>
        </p:spPr>
      </p:pic>
      <p:pic>
        <p:nvPicPr>
          <p:cNvPr id="4102" name="Picture 6" descr="C:\Users\User\Desktop\1412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4414" y="2071678"/>
            <a:ext cx="2599751" cy="1143008"/>
          </a:xfrm>
          <a:prstGeom prst="rect">
            <a:avLst/>
          </a:prstGeom>
          <a:noFill/>
        </p:spPr>
      </p:pic>
      <p:pic>
        <p:nvPicPr>
          <p:cNvPr id="4103" name="Picture 7" descr="C:\Users\User\Desktop\922765ce1f07379f854b12146428a184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08" y="2643182"/>
            <a:ext cx="2463966" cy="107157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00034" y="3214686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Россия- рубли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6" y="142873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Франция - евро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357290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Китай- юань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6000768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США- доллар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pic>
        <p:nvPicPr>
          <p:cNvPr id="5123" name="Picture 3" descr="C:\Users\User\Desktop\1620200173_7-phonoteka_org-p-fon-puteshestvie-dlya-detei-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2000240"/>
            <a:ext cx="2357454" cy="2357454"/>
          </a:xfrm>
          <a:prstGeom prst="rect">
            <a:avLst/>
          </a:prstGeom>
          <a:noFill/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7901014" cy="917596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Задание: </a:t>
            </a:r>
            <a:r>
              <a:rPr lang="ru-RU" sz="2000" b="1" dirty="0" smtClean="0">
                <a:solidFill>
                  <a:srgbClr val="002060"/>
                </a:solidFill>
              </a:rPr>
              <a:t>чтобы узнать, куда отправится семья отдыхать и сколько денег они получили в банке, реши примеры на монетках, сложи все полученные числа, и ответ укажет на страну.  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5124" name="Picture 4" descr="C:\Users\User\Desktop\coin-clip-art-6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21366" y="2192418"/>
            <a:ext cx="785817" cy="552528"/>
          </a:xfrm>
          <a:prstGeom prst="rect">
            <a:avLst/>
          </a:prstGeom>
          <a:noFill/>
        </p:spPr>
      </p:pic>
      <p:pic>
        <p:nvPicPr>
          <p:cNvPr id="11" name="Picture 4" descr="C:\Users\User\Desktop\coin-clip-art-65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000372"/>
            <a:ext cx="857256" cy="602758"/>
          </a:xfrm>
          <a:prstGeom prst="rect">
            <a:avLst/>
          </a:prstGeom>
          <a:noFill/>
        </p:spPr>
      </p:pic>
      <p:pic>
        <p:nvPicPr>
          <p:cNvPr id="12" name="Picture 4" descr="C:\Users\User\Desktop\coin-clip-art-65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2193346"/>
            <a:ext cx="785818" cy="552528"/>
          </a:xfrm>
          <a:prstGeom prst="rect">
            <a:avLst/>
          </a:prstGeom>
          <a:noFill/>
        </p:spPr>
      </p:pic>
      <p:pic>
        <p:nvPicPr>
          <p:cNvPr id="13" name="Picture 4" descr="C:\Users\User\Desktop\coin-clip-art-65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29322" y="2857496"/>
            <a:ext cx="808041" cy="571504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785786" y="2285992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5+5</a:t>
            </a:r>
            <a:endParaRPr lang="ru-RU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85786" y="3071810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6+4</a:t>
            </a:r>
            <a:endParaRPr lang="ru-RU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6143636" y="2214554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12-2</a:t>
            </a:r>
            <a:endParaRPr lang="ru-RU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572132" y="2928934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11-1</a:t>
            </a:r>
            <a:endParaRPr lang="ru-RU" b="1" dirty="0"/>
          </a:p>
        </p:txBody>
      </p:sp>
      <p:pic>
        <p:nvPicPr>
          <p:cNvPr id="19" name="Picture 4" descr="C:\Users\User\Desktop\coin-clip-art-65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14744" y="4286256"/>
            <a:ext cx="928694" cy="65298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857620" y="4357694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7+3</a:t>
            </a:r>
            <a:endParaRPr lang="ru-RU" b="1" dirty="0"/>
          </a:p>
        </p:txBody>
      </p:sp>
      <p:pic>
        <p:nvPicPr>
          <p:cNvPr id="5125" name="Picture 5" descr="C:\Users\User\Desktop\_origina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4348" y="4357694"/>
            <a:ext cx="2849216" cy="2047874"/>
          </a:xfrm>
          <a:prstGeom prst="ellipse">
            <a:avLst/>
          </a:prstGeom>
          <a:ln w="63500" cap="rnd">
            <a:solidFill>
              <a:srgbClr val="00B05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126" name="Picture 6" descr="C:\Users\User\Desktop\France_Paris_Eiffel_44325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00628" y="4429132"/>
            <a:ext cx="2928958" cy="1992359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4" name="TextBox 23"/>
          <p:cNvSpPr txBox="1"/>
          <p:nvPr/>
        </p:nvSpPr>
        <p:spPr>
          <a:xfrm>
            <a:off x="1142976" y="4214818"/>
            <a:ext cx="2214578" cy="369332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90000"/>
                    <a:lumOff val="10000"/>
                  </a:schemeClr>
                </a:solidFill>
              </a:rPr>
              <a:t>Китай 50 юаней</a:t>
            </a:r>
            <a:endParaRPr lang="ru-RU" b="1" dirty="0">
              <a:solidFill>
                <a:schemeClr val="accent4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57818" y="4143380"/>
            <a:ext cx="2786082" cy="583646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Франция -100 евро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85918" y="2285992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=10</a:t>
            </a:r>
            <a:endParaRPr lang="ru-RU" b="1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1785918" y="3071810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=10</a:t>
            </a:r>
            <a:endParaRPr lang="ru-RU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6929454" y="2214554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=10</a:t>
            </a:r>
            <a:endParaRPr lang="ru-RU" b="1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715140" y="2928934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=10</a:t>
            </a:r>
            <a:endParaRPr lang="ru-RU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500562" y="4357694"/>
            <a:ext cx="607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=10</a:t>
            </a:r>
            <a:endParaRPr lang="ru-RU" b="1" dirty="0"/>
          </a:p>
        </p:txBody>
      </p:sp>
      <p:pic>
        <p:nvPicPr>
          <p:cNvPr id="32" name="j0214098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000232" y="592933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1" dur="2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4745" fill="hold"/>
                                        <p:tgtEl>
                                          <p:spTgt spid="3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"/>
                </p:tgtEl>
              </p:cMediaNode>
            </p:audio>
          </p:childTnLst>
        </p:cTn>
      </p:par>
    </p:tnLst>
    <p:bldLst>
      <p:bldP spid="27" grpId="0"/>
      <p:bldP spid="28" grpId="0"/>
      <p:bldP spid="29" grpId="0"/>
      <p:bldP spid="30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Откуда берутся деньги?</a:t>
            </a:r>
            <a:endParaRPr lang="ru-RU" sz="4000" dirty="0"/>
          </a:p>
        </p:txBody>
      </p:sp>
      <p:pic>
        <p:nvPicPr>
          <p:cNvPr id="6148" name="Picture 4" descr="C:\Users\User\Desktop\566e3085-5a92-43ac-b1b0-6b60c6bb126d-1024x7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14422"/>
            <a:ext cx="6193951" cy="43672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Задание: </a:t>
            </a:r>
            <a:r>
              <a:rPr lang="ru-RU" sz="2000" b="1" dirty="0" smtClean="0">
                <a:solidFill>
                  <a:srgbClr val="002060"/>
                </a:solidFill>
              </a:rPr>
              <a:t>решите ребусы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User\Desktop\screen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071546"/>
            <a:ext cx="3000396" cy="2250296"/>
          </a:xfrm>
          <a:prstGeom prst="rect">
            <a:avLst/>
          </a:prstGeom>
          <a:noFill/>
        </p:spPr>
      </p:pic>
      <p:pic>
        <p:nvPicPr>
          <p:cNvPr id="7171" name="Picture 3" descr="C:\Users\User\Desktop\slide-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1071546"/>
            <a:ext cx="3000396" cy="2247245"/>
          </a:xfrm>
          <a:prstGeom prst="rect">
            <a:avLst/>
          </a:prstGeom>
          <a:noFill/>
        </p:spPr>
      </p:pic>
      <p:pic>
        <p:nvPicPr>
          <p:cNvPr id="7172" name="Picture 4" descr="C:\Users\User\Desktop\Снимок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3571876"/>
            <a:ext cx="4000528" cy="253287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525328" cy="3378685"/>
            <a:chOff x="607288" y="-815361"/>
            <a:chExt cx="7925152" cy="487044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478317"/>
              <a:ext cx="6491880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796908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pic>
        <p:nvPicPr>
          <p:cNvPr id="11" name="Чударики_-_Самолет___детская_зарядка__физминутка___-_Детские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1142984"/>
            <a:ext cx="7238987" cy="528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>
            <a:grpSpLocks/>
          </p:cNvGrpSpPr>
          <p:nvPr/>
        </p:nvGrpSpPr>
        <p:grpSpPr bwMode="auto">
          <a:xfrm>
            <a:off x="1285852" y="2928934"/>
            <a:ext cx="6929486" cy="757300"/>
            <a:chOff x="607288" y="-815361"/>
            <a:chExt cx="8416011" cy="1091664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324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6246883" y="-300464"/>
              <a:ext cx="2776416" cy="576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000" b="1" dirty="0" smtClean="0">
                  <a:solidFill>
                    <a:schemeClr val="accent1"/>
                  </a:solidFill>
                  <a:latin typeface="Comic Sans MS" pitchFamily="66" charset="0"/>
                  <a:cs typeface="Arial" charset="0"/>
                </a:rPr>
                <a:t>Стипендия</a:t>
              </a:r>
              <a:endParaRPr lang="ru-RU" sz="2000" b="1" dirty="0">
                <a:solidFill>
                  <a:schemeClr val="accent1"/>
                </a:solidFill>
                <a:latin typeface="Comic Sans MS" pitchFamily="66" charset="0"/>
                <a:cs typeface="Arial" charset="0"/>
              </a:endParaRPr>
            </a:p>
          </p:txBody>
        </p:sp>
      </p:grp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Доходы и расходы</a:t>
            </a:r>
            <a:endParaRPr lang="ru-RU" dirty="0"/>
          </a:p>
        </p:txBody>
      </p:sp>
      <p:pic>
        <p:nvPicPr>
          <p:cNvPr id="1027" name="Picture 3" descr="C:\Users\User\Desktop\a5ae2ab0daad0a61c5001b38aaeb39c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214422"/>
            <a:ext cx="2963025" cy="1833555"/>
          </a:xfrm>
          <a:prstGeom prst="rect">
            <a:avLst/>
          </a:prstGeom>
          <a:noFill/>
        </p:spPr>
      </p:pic>
      <p:pic>
        <p:nvPicPr>
          <p:cNvPr id="1028" name="Picture 4" descr="C:\Users\User\Desktop\Бабка-и-де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142984"/>
            <a:ext cx="2077084" cy="2130584"/>
          </a:xfrm>
          <a:prstGeom prst="rect">
            <a:avLst/>
          </a:prstGeom>
          <a:noFill/>
        </p:spPr>
      </p:pic>
      <p:pic>
        <p:nvPicPr>
          <p:cNvPr id="1029" name="Picture 5" descr="C:\Users\User\Desktop\pop-art-happy-graduated-student-with-money-vector-1361945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1285860"/>
            <a:ext cx="1929684" cy="1935497"/>
          </a:xfrm>
          <a:prstGeom prst="rect">
            <a:avLst/>
          </a:prstGeom>
          <a:noFill/>
        </p:spPr>
      </p:pic>
      <p:pic>
        <p:nvPicPr>
          <p:cNvPr id="1030" name="Picture 6" descr="C:\Users\User\Desktop\depositphotos_8828833-stock-photo-rubles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3714752"/>
            <a:ext cx="3214710" cy="214314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4286248" y="3429000"/>
            <a:ext cx="1037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Пенсия</a:t>
            </a:r>
            <a:endParaRPr lang="ru-R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428728" y="5429264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Премия</a:t>
            </a:r>
            <a:endParaRPr lang="ru-RU" b="1" dirty="0"/>
          </a:p>
        </p:txBody>
      </p:sp>
      <p:pic>
        <p:nvPicPr>
          <p:cNvPr id="1031" name="Picture 7" descr="C:\Users\User\Desktop\kwe2wq0ubrq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4143380"/>
            <a:ext cx="2758497" cy="1857388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4286248" y="6072206"/>
            <a:ext cx="2137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Детские пособия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20220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20">
      <a:dk1>
        <a:srgbClr val="003300"/>
      </a:dk1>
      <a:lt1>
        <a:srgbClr val="006000"/>
      </a:lt1>
      <a:dk2>
        <a:srgbClr val="003300"/>
      </a:dk2>
      <a:lt2>
        <a:srgbClr val="003300"/>
      </a:lt2>
      <a:accent1>
        <a:srgbClr val="003300"/>
      </a:accent1>
      <a:accent2>
        <a:srgbClr val="C00000"/>
      </a:accent2>
      <a:accent3>
        <a:srgbClr val="003300"/>
      </a:accent3>
      <a:accent4>
        <a:srgbClr val="003300"/>
      </a:accent4>
      <a:accent5>
        <a:srgbClr val="003300"/>
      </a:accent5>
      <a:accent6>
        <a:srgbClr val="003300"/>
      </a:accent6>
      <a:hlink>
        <a:srgbClr val="003300"/>
      </a:hlink>
      <a:folHlink>
        <a:srgbClr val="003300"/>
      </a:folHlink>
    </a:clrScheme>
    <a:fontScheme name="для шаблонов синий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882</TotalTime>
  <Words>181</Words>
  <Application>Microsoft Office PowerPoint</Application>
  <PresentationFormat>Экран (4:3)</PresentationFormat>
  <Paragraphs>42</Paragraphs>
  <Slides>11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Comic Sans MS</vt:lpstr>
      <vt:lpstr>Calibri</vt:lpstr>
      <vt:lpstr>1_Тема Office</vt:lpstr>
      <vt:lpstr>«Путешествие в денежную страну»</vt:lpstr>
      <vt:lpstr>Как появились деньги?</vt:lpstr>
      <vt:lpstr>Задание: на какое животное фермер сможет обменять зерно если у  него есть 2 мешка по 3 кг</vt:lpstr>
      <vt:lpstr>Деньги и страны мира</vt:lpstr>
      <vt:lpstr>Задание: чтобы узнать, куда отправится семья отдыхать и сколько денег они получили в банке, реши примеры на монетках, сложи все полученные числа, и ответ укажет на страну.   </vt:lpstr>
      <vt:lpstr>Откуда берутся деньги?</vt:lpstr>
      <vt:lpstr>Задание: решите ребусы</vt:lpstr>
      <vt:lpstr>Физминутка</vt:lpstr>
      <vt:lpstr>Доходы и расходы</vt:lpstr>
      <vt:lpstr>Презентация PowerPoint</vt:lpstr>
      <vt:lpstr>Задание: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Рамки</dc:title>
  <dc:creator>Фокина Лидия Петровна</dc:creator>
  <cp:keywords>Шаблон презентации</cp:keywords>
  <cp:lastModifiedBy>Дом</cp:lastModifiedBy>
  <cp:revision>114</cp:revision>
  <dcterms:created xsi:type="dcterms:W3CDTF">2014-07-06T18:18:01Z</dcterms:created>
  <dcterms:modified xsi:type="dcterms:W3CDTF">2022-10-23T02:22:07Z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1899773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