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7" r:id="rId5"/>
    <p:sldId id="260" r:id="rId6"/>
    <p:sldId id="265" r:id="rId7"/>
    <p:sldId id="264" r:id="rId8"/>
    <p:sldId id="263" r:id="rId9"/>
    <p:sldId id="269" r:id="rId10"/>
    <p:sldId id="270" r:id="rId11"/>
    <p:sldId id="271" r:id="rId12"/>
    <p:sldId id="262" r:id="rId13"/>
    <p:sldId id="272" r:id="rId14"/>
    <p:sldId id="261" r:id="rId15"/>
    <p:sldId id="259" r:id="rId16"/>
    <p:sldId id="258" r:id="rId17"/>
    <p:sldId id="274" r:id="rId18"/>
    <p:sldId id="273" r:id="rId19"/>
    <p:sldId id="276" r:id="rId20"/>
    <p:sldId id="275" r:id="rId21"/>
    <p:sldId id="278" r:id="rId22"/>
    <p:sldId id="279" r:id="rId23"/>
    <p:sldId id="280" r:id="rId24"/>
    <p:sldId id="281" r:id="rId25"/>
    <p:sldId id="282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420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4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9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122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044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318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77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56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318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37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50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68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94EA4-4B1B-4478-A07F-B8543E5AB0D0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8D0EE-D030-4223-A161-80E2BBCA05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9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4059" y="1600200"/>
            <a:ext cx="1157343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Здравствуйте!</a:t>
            </a:r>
            <a:endParaRPr lang="ru-RU" sz="13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3396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65" y="529164"/>
            <a:ext cx="8772325" cy="57996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560" y="2284358"/>
            <a:ext cx="2511770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0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65" y="529164"/>
            <a:ext cx="8772325" cy="579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27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17694" y="1115671"/>
            <a:ext cx="8946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Тема урока</a:t>
            </a:r>
          </a:p>
        </p:txBody>
      </p:sp>
    </p:spTree>
    <p:extLst>
      <p:ext uri="{BB962C8B-B14F-4D97-AF65-F5344CB8AC3E}">
        <p14:creationId xmlns:p14="http://schemas.microsoft.com/office/powerpoint/2010/main" val="2936029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15788" y="591235"/>
            <a:ext cx="1148826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i="1" dirty="0" smtClean="0"/>
              <a:t>Тема урока:</a:t>
            </a:r>
          </a:p>
          <a:p>
            <a:r>
              <a:rPr lang="ru-RU" sz="8800" b="1" i="1" dirty="0" smtClean="0"/>
              <a:t>«Обобщение по теме </a:t>
            </a:r>
            <a:r>
              <a:rPr lang="ru-RU" sz="8800" b="1" i="1" dirty="0" smtClean="0"/>
              <a:t>«Предложение</a:t>
            </a:r>
            <a:r>
              <a:rPr lang="ru-RU" sz="8800" b="1" i="1" dirty="0" smtClean="0"/>
              <a:t>»</a:t>
            </a:r>
            <a:endParaRPr lang="ru-RU" sz="8800" b="1" i="1" dirty="0"/>
          </a:p>
        </p:txBody>
      </p:sp>
    </p:spTree>
    <p:extLst>
      <p:ext uri="{BB962C8B-B14F-4D97-AF65-F5344CB8AC3E}">
        <p14:creationId xmlns:p14="http://schemas.microsoft.com/office/powerpoint/2010/main" val="100562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3035" y="1169894"/>
            <a:ext cx="1017942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/>
              <a:t>Цель урока:</a:t>
            </a:r>
            <a:endParaRPr lang="ru-RU" sz="11500" b="1" dirty="0"/>
          </a:p>
        </p:txBody>
      </p:sp>
    </p:spTree>
    <p:extLst>
      <p:ext uri="{BB962C8B-B14F-4D97-AF65-F5344CB8AC3E}">
        <p14:creationId xmlns:p14="http://schemas.microsoft.com/office/powerpoint/2010/main" val="817845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8957" y="622158"/>
            <a:ext cx="1057626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i="1" dirty="0" smtClean="0"/>
              <a:t>Цель:</a:t>
            </a:r>
          </a:p>
          <a:p>
            <a:r>
              <a:rPr lang="ru-RU" sz="7200" b="1" i="1" dirty="0" smtClean="0"/>
              <a:t>закрепить </a:t>
            </a:r>
            <a:r>
              <a:rPr lang="ru-RU" sz="7200" b="1" i="1" dirty="0" smtClean="0"/>
              <a:t>знания </a:t>
            </a:r>
            <a:r>
              <a:rPr lang="ru-RU" sz="7200" b="1" i="1" dirty="0" smtClean="0"/>
              <a:t>по</a:t>
            </a:r>
            <a:r>
              <a:rPr lang="ru-RU" sz="7200" b="1" i="1" dirty="0" smtClean="0"/>
              <a:t> разделу «Предложение»</a:t>
            </a:r>
            <a:endParaRPr lang="ru-RU" sz="7200" b="1" i="1" dirty="0"/>
          </a:p>
        </p:txBody>
      </p:sp>
    </p:spTree>
    <p:extLst>
      <p:ext uri="{BB962C8B-B14F-4D97-AF65-F5344CB8AC3E}">
        <p14:creationId xmlns:p14="http://schemas.microsoft.com/office/powerpoint/2010/main" val="1302461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93530" y="2034099"/>
            <a:ext cx="124975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7200" dirty="0" smtClean="0"/>
              <a:t>Над, летают, поляной, бабочки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183848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5587" y="2060121"/>
            <a:ext cx="1193288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/>
              <a:t>Над поляной летают бабочки.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445030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776" y="94129"/>
            <a:ext cx="120082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1. Пришла</a:t>
            </a:r>
            <a:r>
              <a:rPr lang="ru-RU" sz="6600" u="sng" dirty="0" smtClean="0"/>
              <a:t> </a:t>
            </a:r>
            <a:r>
              <a:rPr lang="ru-RU" sz="6600" dirty="0" smtClean="0"/>
              <a:t>поздняя </a:t>
            </a:r>
            <a:r>
              <a:rPr lang="ru-RU" sz="6600" u="sng" dirty="0" smtClean="0"/>
              <a:t>осень</a:t>
            </a:r>
            <a:r>
              <a:rPr lang="ru-RU" sz="6600" dirty="0" smtClean="0"/>
              <a:t>. 2. Дует сильный ветер. 3. Целый день идёт дождик. 4. Белка тащит в дупло орехи. 5. Птицы улетели в тёплые края. 6. Сороки скачут около жилища людей. </a:t>
            </a:r>
            <a:endParaRPr lang="ru-RU" sz="6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49" y="1144549"/>
            <a:ext cx="2969009" cy="182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649" y="1026279"/>
            <a:ext cx="2969009" cy="182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472" y="2069357"/>
            <a:ext cx="2268000" cy="139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76" y="2084630"/>
            <a:ext cx="1908000" cy="117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76" y="2213451"/>
            <a:ext cx="1908213" cy="1219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1776" y="3157505"/>
            <a:ext cx="1908213" cy="1219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6445" y="3288445"/>
            <a:ext cx="1908213" cy="1219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232" y="3141147"/>
            <a:ext cx="1908213" cy="1219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9837" y="3128954"/>
            <a:ext cx="1908213" cy="121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48" y="4269399"/>
            <a:ext cx="1908213" cy="1219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48" y="4056650"/>
            <a:ext cx="1908213" cy="1219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46" y="5125550"/>
            <a:ext cx="2520000" cy="161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939" y="5332201"/>
            <a:ext cx="2376000" cy="1518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2428" y="4068843"/>
            <a:ext cx="1908213" cy="1219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4378" y="5123916"/>
            <a:ext cx="2268000" cy="1449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119" y="6362715"/>
            <a:ext cx="1908213" cy="1219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146" y="6100406"/>
            <a:ext cx="1908213" cy="1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327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12743" b="6326"/>
          <a:stretch/>
        </p:blipFill>
        <p:spPr>
          <a:xfrm>
            <a:off x="1351428" y="515134"/>
            <a:ext cx="9601200" cy="582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8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10235" y="1223682"/>
            <a:ext cx="3724836" cy="325418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47012" y="1223682"/>
            <a:ext cx="3926541" cy="32541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848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9965" y="0"/>
            <a:ext cx="1242508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Ярко светит солнце .</a:t>
            </a:r>
          </a:p>
          <a:p>
            <a:r>
              <a:rPr lang="ru-RU" sz="6000" b="1" dirty="0" smtClean="0"/>
              <a:t>По небу плывут лёгкие облака .</a:t>
            </a:r>
          </a:p>
          <a:p>
            <a:r>
              <a:rPr lang="ru-RU" sz="6000" b="1" dirty="0" smtClean="0"/>
              <a:t>Поют птицы .</a:t>
            </a:r>
          </a:p>
          <a:p>
            <a:r>
              <a:rPr lang="ru-RU" sz="6000" b="1" dirty="0" smtClean="0"/>
              <a:t>Выглянул голубой подснежник .</a:t>
            </a:r>
          </a:p>
          <a:p>
            <a:r>
              <a:rPr lang="ru-RU" sz="6000" b="1" dirty="0" smtClean="0"/>
              <a:t>Побежали ручьи.</a:t>
            </a:r>
          </a:p>
          <a:p>
            <a:r>
              <a:rPr lang="ru-RU" sz="6000" b="1" dirty="0" smtClean="0"/>
              <a:t>Смолой запахли душистые почки.</a:t>
            </a:r>
          </a:p>
          <a:p>
            <a:r>
              <a:rPr lang="ru-RU" sz="6000" b="1" dirty="0" smtClean="0"/>
              <a:t>Наступила весна.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001842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00854" y="1452282"/>
            <a:ext cx="1250576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/>
              <a:t>Самостоятельная</a:t>
            </a:r>
          </a:p>
          <a:p>
            <a:pPr algn="ctr"/>
            <a:r>
              <a:rPr lang="ru-RU" sz="11500" b="1" dirty="0" smtClean="0"/>
              <a:t> работа</a:t>
            </a:r>
            <a:endParaRPr lang="ru-RU" sz="11500" b="1" dirty="0"/>
          </a:p>
        </p:txBody>
      </p:sp>
    </p:spTree>
    <p:extLst>
      <p:ext uri="{BB962C8B-B14F-4D97-AF65-F5344CB8AC3E}">
        <p14:creationId xmlns:p14="http://schemas.microsoft.com/office/powerpoint/2010/main" val="20963714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" y="312928"/>
            <a:ext cx="635149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1 вариант</a:t>
            </a:r>
          </a:p>
          <a:p>
            <a:r>
              <a:rPr lang="ru-RU" sz="4400" u="sng" dirty="0" smtClean="0"/>
              <a:t>Мария</a:t>
            </a:r>
            <a:r>
              <a:rPr lang="ru-RU" sz="4400" dirty="0" smtClean="0"/>
              <a:t> учит уроки.</a:t>
            </a:r>
          </a:p>
          <a:p>
            <a:r>
              <a:rPr lang="ru-RU" sz="4400" dirty="0" smtClean="0"/>
              <a:t>Осенние </a:t>
            </a:r>
            <a:r>
              <a:rPr lang="ru-RU" sz="4400" u="sng" dirty="0" smtClean="0"/>
              <a:t>листья </a:t>
            </a:r>
            <a:r>
              <a:rPr lang="ru-RU" sz="4400" dirty="0" smtClean="0"/>
              <a:t>разлетаются на ветру.</a:t>
            </a:r>
          </a:p>
          <a:p>
            <a:r>
              <a:rPr lang="ru-RU" sz="4400" u="sng" dirty="0" smtClean="0"/>
              <a:t>Бабушка </a:t>
            </a:r>
            <a:r>
              <a:rPr lang="ru-RU" sz="4400" dirty="0" smtClean="0"/>
              <a:t>купила хлеб в магазине.</a:t>
            </a:r>
          </a:p>
          <a:p>
            <a:r>
              <a:rPr lang="ru-RU" sz="4400" u="sng" dirty="0" smtClean="0"/>
              <a:t>Саша</a:t>
            </a:r>
            <a:r>
              <a:rPr lang="ru-RU" sz="4400" dirty="0" smtClean="0"/>
              <a:t> идет лес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503564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 smtClean="0"/>
              <a:t>2 вариант.</a:t>
            </a:r>
          </a:p>
          <a:p>
            <a:r>
              <a:rPr lang="ru-RU" sz="4400" u="sng" dirty="0" smtClean="0"/>
              <a:t>Мама</a:t>
            </a:r>
            <a:r>
              <a:rPr lang="ru-RU" sz="4400" dirty="0" smtClean="0"/>
              <a:t> собирает грибы.</a:t>
            </a:r>
          </a:p>
          <a:p>
            <a:r>
              <a:rPr lang="ru-RU" sz="4400" u="sng" dirty="0" smtClean="0"/>
              <a:t>Кот</a:t>
            </a:r>
            <a:r>
              <a:rPr lang="ru-RU" sz="4400" dirty="0" smtClean="0"/>
              <a:t> спит.</a:t>
            </a:r>
          </a:p>
          <a:p>
            <a:r>
              <a:rPr lang="ru-RU" sz="4400" u="sng" dirty="0" smtClean="0"/>
              <a:t>Солнце</a:t>
            </a:r>
            <a:r>
              <a:rPr lang="ru-RU" sz="4400" dirty="0" smtClean="0"/>
              <a:t> светит ярко.</a:t>
            </a:r>
          </a:p>
          <a:p>
            <a:r>
              <a:rPr lang="ru-RU" sz="4400" u="sng" dirty="0" smtClean="0"/>
              <a:t>Лена</a:t>
            </a:r>
            <a:r>
              <a:rPr lang="ru-RU" sz="4400" dirty="0" smtClean="0"/>
              <a:t> говорит по телефону.</a:t>
            </a:r>
            <a:endParaRPr lang="ru-RU" sz="4400" dirty="0"/>
          </a:p>
        </p:txBody>
      </p:sp>
      <p:sp>
        <p:nvSpPr>
          <p:cNvPr id="4" name="Равно 3"/>
          <p:cNvSpPr/>
          <p:nvPr/>
        </p:nvSpPr>
        <p:spPr>
          <a:xfrm>
            <a:off x="1575546" y="1532964"/>
            <a:ext cx="1600200" cy="336177"/>
          </a:xfrm>
          <a:prstGeom prst="mathEqual">
            <a:avLst>
              <a:gd name="adj1" fmla="val 23520"/>
              <a:gd name="adj2" fmla="val 1731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46" y="2935456"/>
            <a:ext cx="2691399" cy="1537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993" y="3680373"/>
            <a:ext cx="1658344" cy="1882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480" y="5047648"/>
            <a:ext cx="1201016" cy="973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7151" y="2485738"/>
            <a:ext cx="1201016" cy="1906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854" y="3182089"/>
            <a:ext cx="1514908" cy="1646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859" y="3762129"/>
            <a:ext cx="2006594" cy="2130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7659" y="1869141"/>
            <a:ext cx="2525551" cy="17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45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060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590" y="176225"/>
            <a:ext cx="9125852" cy="602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1296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24318" y="1896036"/>
            <a:ext cx="1036768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dirty="0" smtClean="0"/>
              <a:t>Урок окончен!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1911160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10235" y="1223682"/>
            <a:ext cx="3724836" cy="325418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47012" y="1223682"/>
            <a:ext cx="3926541" cy="325418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729" y="1716741"/>
            <a:ext cx="2200835" cy="220083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0034" y="1757080"/>
            <a:ext cx="2160496" cy="21604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37883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24118" y="1371601"/>
            <a:ext cx="128509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третье сентября</a:t>
            </a:r>
          </a:p>
          <a:p>
            <a:pPr algn="ctr"/>
            <a:r>
              <a:rPr lang="ru-RU" sz="7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sz="7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63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38156" y="111169"/>
            <a:ext cx="3904467" cy="68634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err="1" smtClean="0"/>
              <a:t>За_ц</a:t>
            </a:r>
            <a:endParaRPr lang="ru-RU" sz="8800" b="1" dirty="0" smtClean="0"/>
          </a:p>
          <a:p>
            <a:r>
              <a:rPr lang="ru-RU" sz="8800" b="1" dirty="0" err="1" smtClean="0"/>
              <a:t>т_пор</a:t>
            </a:r>
            <a:endParaRPr lang="ru-RU" sz="8800" b="1" dirty="0" smtClean="0"/>
          </a:p>
          <a:p>
            <a:r>
              <a:rPr lang="ru-RU" sz="8800" b="1" dirty="0" err="1" smtClean="0"/>
              <a:t>к_пуста</a:t>
            </a:r>
            <a:endParaRPr lang="ru-RU" sz="8800" b="1" dirty="0" smtClean="0"/>
          </a:p>
          <a:p>
            <a:r>
              <a:rPr lang="ru-RU" sz="8800" b="1" dirty="0" smtClean="0"/>
              <a:t>_</a:t>
            </a:r>
            <a:r>
              <a:rPr lang="ru-RU" sz="8800" b="1" dirty="0" err="1" smtClean="0"/>
              <a:t>гурец</a:t>
            </a:r>
            <a:endParaRPr lang="ru-RU" sz="8800" b="1" dirty="0" smtClean="0"/>
          </a:p>
          <a:p>
            <a:r>
              <a:rPr lang="ru-RU" sz="8800" b="1" dirty="0" smtClean="0"/>
              <a:t>скор_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417191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851640" y="-103984"/>
            <a:ext cx="3973845" cy="68634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b="1" dirty="0" smtClean="0"/>
              <a:t>Заяц</a:t>
            </a:r>
          </a:p>
          <a:p>
            <a:r>
              <a:rPr lang="ru-RU" sz="8800" b="1" dirty="0" smtClean="0"/>
              <a:t>Топор</a:t>
            </a:r>
          </a:p>
          <a:p>
            <a:r>
              <a:rPr lang="ru-RU" sz="8800" b="1" dirty="0" smtClean="0"/>
              <a:t>Капуста</a:t>
            </a:r>
          </a:p>
          <a:p>
            <a:r>
              <a:rPr lang="ru-RU" sz="8800" b="1" dirty="0" smtClean="0"/>
              <a:t>Огурец</a:t>
            </a:r>
          </a:p>
          <a:p>
            <a:r>
              <a:rPr lang="ru-RU" sz="8800" b="1" dirty="0"/>
              <a:t>С</a:t>
            </a:r>
            <a:r>
              <a:rPr lang="ru-RU" sz="8800" b="1" dirty="0" smtClean="0"/>
              <a:t>коро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3027715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1" y="82430"/>
            <a:ext cx="9654988" cy="6693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01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65" y="529164"/>
            <a:ext cx="8772325" cy="57996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36224" y="1532965"/>
            <a:ext cx="2501152" cy="2958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809" y="2284359"/>
            <a:ext cx="2511770" cy="310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560" y="2284358"/>
            <a:ext cx="2511770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621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0405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865" y="529164"/>
            <a:ext cx="8772325" cy="579967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809" y="2284359"/>
            <a:ext cx="2511770" cy="310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5560" y="2284358"/>
            <a:ext cx="2511770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175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173</Words>
  <Application>Microsoft Office PowerPoint</Application>
  <PresentationFormat>Произвольный</PresentationFormat>
  <Paragraphs>42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User</cp:lastModifiedBy>
  <cp:revision>15</cp:revision>
  <dcterms:created xsi:type="dcterms:W3CDTF">2022-09-21T17:50:12Z</dcterms:created>
  <dcterms:modified xsi:type="dcterms:W3CDTF">2022-09-21T17:07:12Z</dcterms:modified>
</cp:coreProperties>
</file>