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70" r:id="rId15"/>
    <p:sldId id="271" r:id="rId16"/>
    <p:sldId id="273" r:id="rId17"/>
    <p:sldId id="274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B1BE87-12C0-4FF4-9B9A-C39873C465EF}" type="datetimeFigureOut">
              <a:rPr lang="ru-RU" smtClean="0"/>
              <a:t>29.01.2023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2CEEE-1DC4-4C92-AC99-5F4784E94B9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B1BE87-12C0-4FF4-9B9A-C39873C465EF}" type="datetimeFigureOut">
              <a:rPr lang="ru-RU" smtClean="0"/>
              <a:t>29.01.2023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2CEEE-1DC4-4C92-AC99-5F4784E94B9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B1BE87-12C0-4FF4-9B9A-C39873C465EF}" type="datetimeFigureOut">
              <a:rPr lang="ru-RU" smtClean="0"/>
              <a:t>29.01.2023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2CEEE-1DC4-4C92-AC99-5F4784E94B9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B1BE87-12C0-4FF4-9B9A-C39873C465EF}" type="datetimeFigureOut">
              <a:rPr lang="ru-RU" smtClean="0"/>
              <a:t>29.01.2023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2CEEE-1DC4-4C92-AC99-5F4784E94B9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B1BE87-12C0-4FF4-9B9A-C39873C465EF}" type="datetimeFigureOut">
              <a:rPr lang="ru-RU" smtClean="0"/>
              <a:t>29.01.2023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2CEEE-1DC4-4C92-AC99-5F4784E94B9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B1BE87-12C0-4FF4-9B9A-C39873C465EF}" type="datetimeFigureOut">
              <a:rPr lang="ru-RU" smtClean="0"/>
              <a:t>29.01.2023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2CEEE-1DC4-4C92-AC99-5F4784E94B9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B1BE87-12C0-4FF4-9B9A-C39873C465EF}" type="datetimeFigureOut">
              <a:rPr lang="ru-RU" smtClean="0"/>
              <a:t>29.01.2023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2CEEE-1DC4-4C92-AC99-5F4784E94B9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B1BE87-12C0-4FF4-9B9A-C39873C465EF}" type="datetimeFigureOut">
              <a:rPr lang="ru-RU" smtClean="0"/>
              <a:t>29.01.2023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2CEEE-1DC4-4C92-AC99-5F4784E94B9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B1BE87-12C0-4FF4-9B9A-C39873C465EF}" type="datetimeFigureOut">
              <a:rPr lang="ru-RU" smtClean="0"/>
              <a:t>29.01.2023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2CEEE-1DC4-4C92-AC99-5F4784E94B9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B1BE87-12C0-4FF4-9B9A-C39873C465EF}" type="datetimeFigureOut">
              <a:rPr lang="ru-RU" smtClean="0"/>
              <a:t>29.01.2023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2CEEE-1DC4-4C92-AC99-5F4784E94B9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B1BE87-12C0-4FF4-9B9A-C39873C465EF}" type="datetimeFigureOut">
              <a:rPr lang="ru-RU" smtClean="0"/>
              <a:t>29.01.2023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2CEEE-1DC4-4C92-AC99-5F4784E94B9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B1BE87-12C0-4FF4-9B9A-C39873C465EF}" type="datetimeFigureOut">
              <a:rPr lang="ru-RU" smtClean="0"/>
              <a:t>29.01.2023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92CEEE-1DC4-4C92-AC99-5F4784E94B95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Презентация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«Защитники Родины»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для детей подготовительной группы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4071942"/>
            <a:ext cx="6400800" cy="1785950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Подготовила воспитатель: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Ачкасова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Ольга Борисовна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2533" name="Picture 5" descr="https://cf.ppt-online.org/files/slide/k/KQugCpTfYaBMFOyhbqmSZcoUL8JWs2IlVPNk9D/slide-1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285728"/>
            <a:ext cx="8572560" cy="635798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cf3.ppt-online.org/files3/slide/j/jlpuK1GHeFrhXNBQqEM0do28DxbaVJ7S9ynzfk/slide-2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285728"/>
            <a:ext cx="8643998" cy="647455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https://myslide.ru/documents_7/8e2d3762066ec176e38726f56bdd9a58/img3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285728"/>
            <a:ext cx="8643998" cy="635798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AutoShape 2" descr="https://nosoldat.net/wp-content/uploads/1/0/2/1024faef0af9187c31699a8dc3220707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6628" name="Picture 4" descr="https://cf.ppt-online.org/files1/slide/q/QhuocVLlC51ZDqPUAmJbnIRxsyri03pX9aSdKt/slide-1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285728"/>
            <a:ext cx="8786874" cy="635795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38000" r="-3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57159" y="357166"/>
            <a:ext cx="3000396" cy="5768997"/>
          </a:xfr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ru-RU" sz="1800" b="1" dirty="0">
                <a:latin typeface="Times New Roman" pitchFamily="18" charset="0"/>
                <a:cs typeface="Times New Roman" pitchFamily="18" charset="0"/>
              </a:rPr>
              <a:t>Воздушно - Десантные Войска (ВДВ) 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— самостоятельный род войск, имеющий в своём составе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аэромобильные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соединения: воздушно-десантные и десантно-штурмовые дивизии и бригады, а также отдельных частей.</a:t>
            </a:r>
          </a:p>
          <a:p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Девиз: "Никто, кроме нас!" ВДВ, высокомобильный род войск вооруженных сил. Предназначены для высадки с воздуха и ведения боевых действий в тылу противника или для быстрого развёртывания в географически удалённых районах</a:t>
            </a:r>
            <a:r>
              <a:rPr lang="ru-RU" dirty="0"/>
              <a:t>.</a:t>
            </a:r>
          </a:p>
          <a:p>
            <a:endParaRPr lang="ru-RU" dirty="0"/>
          </a:p>
        </p:txBody>
      </p:sp>
      <p:pic>
        <p:nvPicPr>
          <p:cNvPr id="28676" name="Picture 4" descr="C:\Users\1\Desktop\959691_900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28992" y="357166"/>
            <a:ext cx="5572164" cy="578647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https://present5.com/presentforday2/20170213/vidy_i_roda_voysk_v_rossiyskoy_armii_images/vidy_i_roda_voysk_v_rossiyskoy_armii_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214290"/>
            <a:ext cx="8715402" cy="642939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571604" y="642918"/>
            <a:ext cx="6572296" cy="4929222"/>
          </a:xfr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>
            <a:normAutofit fontScale="92500" lnSpcReduction="20000"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Одной большой семьей живут народы,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Крепка Страна Россия  как гранит.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 страже Мира, счастья и свободы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Солдат Российской Армии   стоит.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Нам не страшны любые непогоды!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Есть у страны труд  надежный щит -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 страже мира, счастья и свободы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Солдат Российской Армии стоит.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Учись! Работай !Молодые годы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Твоя страна лелеет и хранит.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 страже мира, счастья и свободы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Солдат Российской Армии стоит.</a:t>
            </a:r>
            <a:endParaRPr lang="ru-RU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5992"/>
            <a:ext cx="8229600" cy="2214578"/>
          </a:xfrm>
        </p:spPr>
        <p:txBody>
          <a:bodyPr/>
          <a:lstStyle/>
          <a:p>
            <a:r>
              <a:rPr lang="ru-RU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71480"/>
            <a:ext cx="8229600" cy="1143008"/>
          </a:xfrm>
        </p:spPr>
        <p:txBody>
          <a:bodyPr>
            <a:normAutofit fontScale="90000"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Наша страна очень красивая.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Богатая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чудная, большая, необъятная. </a:t>
            </a:r>
          </a:p>
        </p:txBody>
      </p:sp>
      <p:pic>
        <p:nvPicPr>
          <p:cNvPr id="1026" name="Picture 2" descr="C:\Users\1\Desktop\img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348" y="1711620"/>
            <a:ext cx="7572428" cy="4671484"/>
          </a:xfrm>
          <a:prstGeom prst="rect">
            <a:avLst/>
          </a:prstGeom>
          <a:noFill/>
        </p:spPr>
      </p:pic>
      <p:pic>
        <p:nvPicPr>
          <p:cNvPr id="1027" name="Picture 3" descr="C:\Users\1\Desktop\i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1" y="4640580"/>
            <a:ext cx="4572000" cy="221742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Первыми защитниками земли Русской были богатыри. </a:t>
            </a:r>
          </a:p>
        </p:txBody>
      </p:sp>
      <p:pic>
        <p:nvPicPr>
          <p:cNvPr id="2050" name="Picture 2" descr="C:\Users\1\Desktop\DVFjFxFOdnfF9TZIvNrZxbTMgN_LErMNlfXzqCoqa7_j3ekJNy6QSTa8Gu9sxKnjVXa5rB4X4GtLVY6MjulFZ9D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1403702"/>
            <a:ext cx="8715436" cy="531144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fsd.kopilkaurokov.ru/uploads/user_file_58050fcaed69f/img_user_file_58050fcaed69f_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214290"/>
            <a:ext cx="8572560" cy="637584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Воины княжеской дружины назывались дружинники. </a:t>
            </a:r>
          </a:p>
        </p:txBody>
      </p:sp>
      <p:pic>
        <p:nvPicPr>
          <p:cNvPr id="17410" name="Picture 2" descr="C:\Users\1\Desktop\fonstola.ru_9062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1503631"/>
            <a:ext cx="8572560" cy="518693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s://shareslide.ru/img/thumbs/36933cc5f9699fbbacb52b89c7ee470d-800x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9533" y="214290"/>
            <a:ext cx="8477309" cy="635798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s://moi-goda.ru/images/opengraph/gradient_article_20437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57620" y="1643050"/>
            <a:ext cx="4000496" cy="273863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85728"/>
            <a:ext cx="8229600" cy="1500198"/>
          </a:xfrm>
        </p:spPr>
        <p:txBody>
          <a:bodyPr>
            <a:norm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При 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Петре1 была создана регулярная армия и военно-морской флот</a:t>
            </a:r>
          </a:p>
        </p:txBody>
      </p:sp>
      <p:pic>
        <p:nvPicPr>
          <p:cNvPr id="19460" name="Picture 4" descr="C:\Users\1\Desktop\28926-1000x83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4282" y="1643050"/>
            <a:ext cx="3597236" cy="5214950"/>
          </a:xfrm>
          <a:prstGeom prst="rect">
            <a:avLst/>
          </a:prstGeom>
          <a:noFill/>
        </p:spPr>
      </p:pic>
      <p:pic>
        <p:nvPicPr>
          <p:cNvPr id="19459" name="Picture 3" descr="C:\Users\1\Desktop\150762852314_zal_007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86314" y="3929066"/>
            <a:ext cx="4175985" cy="273527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Рабоче-крестьянская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красная армия</a:t>
            </a:r>
          </a:p>
        </p:txBody>
      </p:sp>
      <p:sp>
        <p:nvSpPr>
          <p:cNvPr id="20482" name="AutoShape 2" descr="https://cp12.nevsepic.com.ua/82-1/1355077998-0947829-www.nevsepic.com.ua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483" name="Picture 3" descr="C:\Users\1\Desktop\Raboche-krestyanskaya-Krasnaya-Armiya-1918-god.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1142984"/>
            <a:ext cx="8786874" cy="549501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Российские вооруженные силы.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1506" name="Picture 2" descr="C:\Users\1\Desktop\armiya_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1357298"/>
            <a:ext cx="8572560" cy="5307075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3555022" y="3244334"/>
            <a:ext cx="203395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сухопутные войска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142</TotalTime>
  <Words>66</Words>
  <Application>Microsoft Office PowerPoint</Application>
  <PresentationFormat>Экран (4:3)</PresentationFormat>
  <Paragraphs>13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Презентация  «Защитники Родины» для детей подготовительной группы</vt:lpstr>
      <vt:lpstr>Наша страна очень красивая. Богатая, чудная, большая, необъятная. </vt:lpstr>
      <vt:lpstr>Первыми защитниками земли Русской были богатыри. </vt:lpstr>
      <vt:lpstr>Слайд 4</vt:lpstr>
      <vt:lpstr>Воины княжеской дружины назывались дружинники. </vt:lpstr>
      <vt:lpstr>Слайд 6</vt:lpstr>
      <vt:lpstr>При Петре1 была создана регулярная армия и военно-морской флот</vt:lpstr>
      <vt:lpstr>Рабоче-крестьянская красная армия</vt:lpstr>
      <vt:lpstr>Российские вооруженные силы. 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СПАСИБО ЗА ВНИМАНИЕ!</vt:lpstr>
    </vt:vector>
  </TitlesOfParts>
  <Company>HP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«Защитники Родины» для детей подготовительной группы</dc:title>
  <dc:creator>1</dc:creator>
  <cp:lastModifiedBy>1</cp:lastModifiedBy>
  <cp:revision>16</cp:revision>
  <dcterms:created xsi:type="dcterms:W3CDTF">2023-01-29T10:01:37Z</dcterms:created>
  <dcterms:modified xsi:type="dcterms:W3CDTF">2023-01-29T12:24:33Z</dcterms:modified>
</cp:coreProperties>
</file>