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1" y="476672"/>
            <a:ext cx="7416825" cy="3240359"/>
          </a:xfrm>
        </p:spPr>
        <p:txBody>
          <a:bodyPr>
            <a:normAutofit/>
          </a:bodyPr>
          <a:lstStyle/>
          <a:p>
            <a:pPr marL="18288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Муниципальное автономное образовательное  учреждение дошкольного образования детей детский сад общеразвивающего вида с приоритетным осуществлением физического развития детей «Сказка»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Презентация: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Кружок «Пластилиновый мир»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4797152"/>
            <a:ext cx="3672408" cy="1080121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  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ВЫПОЛНИЛА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Яковлева Оксана Геннадьевна 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375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	 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Дети очень любят лепить. Зачем современному ребёнку лепка? Лепка является одним из самых осязаемых видов художественного творчества, в котором из пластичных материалов создаются объёмные (иногда, рельефные) образы и целые композиции. Техника лепки богата и разнообразна, но при этом доступна любому человеку. Занятия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лепкой дают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уникальную возможность моделировать мир и своё представление о нём в пространственно-пластичных образах. У каждого ребёнка появляется возможность создать свой удивительный мир.</a:t>
            </a:r>
            <a:br>
              <a:rPr lang="ru-RU" sz="2600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Актуальность:</a:t>
            </a:r>
          </a:p>
        </p:txBody>
      </p:sp>
    </p:spTree>
    <p:extLst>
      <p:ext uri="{BB962C8B-B14F-4D97-AF65-F5344CB8AC3E}">
        <p14:creationId xmlns:p14="http://schemas.microsoft.com/office/powerpoint/2010/main" val="54344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Пластилин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осязаемый вид творчества. Потому что ребёнок не только видит то, что создал, но и трогает, берёт в руки и по мере необходимости изменяет. Основным инструментом в лепке является рука, следовательно, уровень умения зависит от овладения собственными руками, от моторики, которая развивается по мере работы 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пластилином.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Технику лепки можно оценить как самую безыскусственную и наиболее доступную для самостоятельного освоения.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Целесообразность:</a:t>
            </a:r>
          </a:p>
        </p:txBody>
      </p:sp>
    </p:spTree>
    <p:extLst>
      <p:ext uri="{BB962C8B-B14F-4D97-AF65-F5344CB8AC3E}">
        <p14:creationId xmlns:p14="http://schemas.microsoft.com/office/powerpoint/2010/main" val="347710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1" y="2420888"/>
            <a:ext cx="7668840" cy="3960440"/>
          </a:xfrm>
        </p:spPr>
        <p:txBody>
          <a:bodyPr>
            <a:noAutofit/>
          </a:bodyPr>
          <a:lstStyle/>
          <a:p>
            <a:pPr marL="301943" lvl="1" indent="0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  Цели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01943" lvl="1" indent="0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	Обучение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детей навыкам изготовления разнообразных изделий из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пластилина,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воспитание творческой личности, развитие её интересов, наклонностей, способностей.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301943" lvl="1" indent="0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301943" lvl="1" indent="0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	1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В игровой форме познакомить с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пластилином,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фактурой, повышать сенсорную чувствительность (способность тонкому восприятию формы, фактуры, цвета, веса, пластики, пропорций).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	2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При организации работы объединять игру, труд и обучение.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	3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Формировать у детей целостное представление о мире.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	4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Создать условия для развития конструктивного и пространственного мышления, развития фантазии,  творческих способностей.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	5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Развивать общую умелость и мелкую моторику, трудовые навыки.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	6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Установить атмосферу дружбы и доверия.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	7.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Активизировать  навыки  самостоятельности.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	8.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Развивать речь.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	9. Развивать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творческие способности, фантазию, воображение.</a:t>
            </a:r>
          </a:p>
          <a:p>
            <a:pPr marL="301943" lvl="1" indent="0">
              <a:buNone/>
            </a:pP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	10. Воспитывать 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художественно – эстетический вкус, трудолюбие, аккуратность.</a:t>
            </a:r>
          </a:p>
          <a:p>
            <a:endParaRPr lang="ru-RU" sz="1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ЦЕЛИ, ЗАДАЧИ РАБОТЫ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КРУЖКА: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232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Наши работы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060848"/>
            <a:ext cx="2810671" cy="2103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780927"/>
            <a:ext cx="2952328" cy="194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C:\Users\Silxer\Desktop\тел\IMG_20210215_16462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432594"/>
            <a:ext cx="2598312" cy="1948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2851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Практическая часть</a:t>
            </a:r>
            <a:endParaRPr lang="ru-RU" dirty="0"/>
          </a:p>
        </p:txBody>
      </p:sp>
      <p:pic>
        <p:nvPicPr>
          <p:cNvPr id="2050" name="Picture 2" descr="C:\Users\Silxer\Desktop\тел\IMG_20210315_16334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557" y="2060849"/>
            <a:ext cx="2628291" cy="3504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5720" y="2780928"/>
            <a:ext cx="4320480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358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70498"/>
            <a:ext cx="3240360" cy="5146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1062" y="836712"/>
            <a:ext cx="3955393" cy="5051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524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129</TotalTime>
  <Words>42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Муниципальное автономное образовательное  учреждение дошкольного образования детей детский сад общеразвивающего вида с приоритетным осуществлением физического развития детей «Сказка»  Презентация: Кружок «Пластилиновый мир»</vt:lpstr>
      <vt:lpstr>Актуальность:</vt:lpstr>
      <vt:lpstr>Целесообразность:</vt:lpstr>
      <vt:lpstr>ЦЕЛИ, ЗАДАЧИ РАБОТЫ КРУЖКА: </vt:lpstr>
      <vt:lpstr>Наши работы</vt:lpstr>
      <vt:lpstr>Практическая часть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Кружок «Пластилиновый мир»</dc:title>
  <dc:creator>Silxer</dc:creator>
  <cp:lastModifiedBy>Silxer</cp:lastModifiedBy>
  <cp:revision>11</cp:revision>
  <dcterms:created xsi:type="dcterms:W3CDTF">2021-11-22T12:49:32Z</dcterms:created>
  <dcterms:modified xsi:type="dcterms:W3CDTF">2021-11-23T16:43:06Z</dcterms:modified>
</cp:coreProperties>
</file>