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68" r:id="rId5"/>
    <p:sldId id="258" r:id="rId6"/>
    <p:sldId id="260" r:id="rId7"/>
    <p:sldId id="269" r:id="rId8"/>
    <p:sldId id="264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1/29/2023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profhelp.net/3524203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700" dirty="0" smtClean="0">
                <a:hlinkClick r:id="rId2"/>
              </a:rPr>
              <a:t>Духовно-нравственное воспитание младших дошкольников через любовь к семье</a:t>
            </a:r>
            <a:r>
              <a:rPr lang="ru-RU" sz="1600" dirty="0" smtClean="0">
                <a:hlinkClick r:id="rId2"/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4724400"/>
            <a:ext cx="5114778" cy="19812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Воспитатель :</a:t>
            </a:r>
          </a:p>
          <a:p>
            <a:r>
              <a:rPr lang="ru-RU" dirty="0" smtClean="0"/>
              <a:t>Соколова Оксана Геннадьевна </a:t>
            </a:r>
            <a:endParaRPr lang="ru-RU" dirty="0"/>
          </a:p>
        </p:txBody>
      </p:sp>
      <p:pic>
        <p:nvPicPr>
          <p:cNvPr id="5122" name="Picture 2" descr="C:\Users\Ginius\Downloads\005830xjduoqpxjjmmfu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2971800"/>
            <a:ext cx="4613148" cy="27432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		Заключение</a:t>
            </a: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 Семья – это первая инстанция на пути ребёнка в жизнь.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 Родители являются образцами, на которые ребёнок ориентируется ежедневно.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• Цель и мотив воспитания ребёнка – это счастливая, полноценная, творческая, полезная людям, а значит нравственно богатая, жизнь этого ребёнка.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		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Семья - является традиционно главным институтом воспитания. То, что ребёнок в детские годы приобретает в семье, он сохраняет в течение всей последующей жизни. В семье закладываются основы личности ребёнка.</a:t>
            </a:r>
          </a:p>
          <a:p>
            <a:endParaRPr lang="ru-RU" dirty="0"/>
          </a:p>
        </p:txBody>
      </p:sp>
      <p:pic>
        <p:nvPicPr>
          <p:cNvPr id="4098" name="Picture 2" descr="C:\Users\Ginius\Downloads\hello_html_m2a48f5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4038600"/>
            <a:ext cx="4937760" cy="2514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0"/>
            <a:ext cx="8229600" cy="6126163"/>
          </a:xfrm>
        </p:spPr>
        <p:txBody>
          <a:bodyPr>
            <a:normAutofit/>
          </a:bodyPr>
          <a:lstStyle/>
          <a:p>
            <a:pPr lvl="8" fontAlgn="base"/>
            <a:r>
              <a:rPr lang="ru-RU" dirty="0" smtClean="0"/>
              <a:t>​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 Цель: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 Любовь к семье закрепление чувств между родителями.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Задачи: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Повышение педагогической культуры родителей, укрепление ДОУ в партнерских отношениях между детским сада и семьёй.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Обогатить развивающую среду группы по нравственному воспитанию (создание новых игр при участии родителей)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6764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Формы работы с родителями и детьми:</a:t>
            </a: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7239000" cy="50841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	 Родители: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- сотрудничество через консультации,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- беседы,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- совместное мероприятия продуктивного и развлекательного развития.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Дети: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-специальные занятия на тему «Моя семья»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дидактические игры на формирование нравственных качеств детей;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сюжетно – ролевые игры.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  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Сохранению семейных ценностей, развитию интереса к ним, возрождению и укреплению традиций, благополучно влияет на позитивные отношения в семьях воспитанников, укреплению родительских чувств, повышению компетенции родителей в вопросах семейного воспитания, восстановлению преемственности семейных поколений, развитию чувства ответственности, взаимной заботы, помощи и уважения к своим родным и близким,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Родная семья </a:t>
            </a:r>
            <a:b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Мир ребенка начинается с семьи </a:t>
            </a:r>
            <a:endParaRPr lang="ru-RU" sz="31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00200"/>
            <a:ext cx="3124200" cy="2133600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524000"/>
            <a:ext cx="3200400" cy="2133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3886200"/>
            <a:ext cx="2895600" cy="2667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57600" y="3962400"/>
            <a:ext cx="3962400" cy="2590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81000"/>
            <a:ext cx="3733800" cy="25894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4">
                <a:lumMod val="75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76400"/>
            <a:ext cx="3352800" cy="2971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505200"/>
            <a:ext cx="4267200" cy="3105150"/>
          </a:xfrm>
          <a:prstGeom prst="roundRect">
            <a:avLst>
              <a:gd name="adj" fmla="val 16667"/>
            </a:avLst>
          </a:prstGeom>
          <a:ln>
            <a:solidFill>
              <a:schemeClr val="bg2">
                <a:lumMod val="50000"/>
              </a:schemeClr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Сюжетно – ролевая игра «Моя     семья»</a:t>
            </a: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 «Дочки – матери» сюжет: «Мама кормит дочку»;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«Дочки – матери» сюжет  «Мама качает дочку» </a:t>
            </a:r>
          </a:p>
          <a:p>
            <a:endParaRPr lang="ru-RU" dirty="0"/>
          </a:p>
        </p:txBody>
      </p:sp>
      <p:pic>
        <p:nvPicPr>
          <p:cNvPr id="1026" name="Picture 2" descr="C:\Users\Ginius\Desktop\Новая папка (2)\20190116_0849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200400"/>
            <a:ext cx="3124200" cy="2971800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28" name="Picture 4" descr="C:\Users\Ginius\Desktop\Новая папка (2)\20190116_0846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3124200"/>
            <a:ext cx="3581400" cy="3028950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«Дочки – матери» сюжет  «Мама парикмахер»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«Дочки – матери» сюжет  «Мама продавец»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Ginius\Desktop\Новая папка (2)\20190116_0847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2286000"/>
            <a:ext cx="3276600" cy="3943350"/>
          </a:xfrm>
          <a:prstGeom prst="rect">
            <a:avLst/>
          </a:prstGeom>
          <a:ln w="228600" cap="sq" cmpd="thickThin">
            <a:solidFill>
              <a:schemeClr val="tx2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052" name="Picture 4" descr="C:\Users\Ginius\Desktop\Новая папка (2)\20190116_0851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5800" y="2057400"/>
            <a:ext cx="3200400" cy="4114800"/>
          </a:xfrm>
          <a:prstGeom prst="rect">
            <a:avLst/>
          </a:prstGeom>
          <a:ln w="228600" cap="sq" cmpd="thickThin">
            <a:solidFill>
              <a:schemeClr val="tx2">
                <a:lumMod val="40000"/>
                <a:lumOff val="6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310</TotalTime>
  <Words>132</Words>
  <Application>Microsoft Office PowerPoint</Application>
  <PresentationFormat>Экран (4:3)</PresentationFormat>
  <Paragraphs>37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Духовно-нравственное воспитание младших дошкольников через любовь к семье. </vt:lpstr>
      <vt:lpstr>  Актуальность</vt:lpstr>
      <vt:lpstr>Презентация PowerPoint</vt:lpstr>
      <vt:lpstr>                   Формы работы с родителями и детьми: </vt:lpstr>
      <vt:lpstr>   Ожидаемые результаты: </vt:lpstr>
      <vt:lpstr>                   Родная семья  Мир ребенка начинается с семьи </vt:lpstr>
      <vt:lpstr>Презентация PowerPoint</vt:lpstr>
      <vt:lpstr>Сюжетно – ролевая игра «Моя     семья»</vt:lpstr>
      <vt:lpstr>Презентация PowerPoint</vt:lpstr>
      <vt:lpstr>  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по самообразованию на тему: Духовно-нравственное воспитание младших дошкольников через любовь к семье. </dc:title>
  <dc:creator>Ginius</dc:creator>
  <cp:lastModifiedBy>Silxer</cp:lastModifiedBy>
  <cp:revision>35</cp:revision>
  <dcterms:created xsi:type="dcterms:W3CDTF">2019-01-14T15:54:16Z</dcterms:created>
  <dcterms:modified xsi:type="dcterms:W3CDTF">2023-01-29T14:11:45Z</dcterms:modified>
</cp:coreProperties>
</file>