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4" r:id="rId1"/>
  </p:sldMasterIdLst>
  <p:sldIdLst>
    <p:sldId id="256" r:id="rId2"/>
    <p:sldId id="265" r:id="rId3"/>
    <p:sldId id="259" r:id="rId4"/>
    <p:sldId id="260" r:id="rId5"/>
    <p:sldId id="266" r:id="rId6"/>
    <p:sldId id="267" r:id="rId7"/>
    <p:sldId id="272" r:id="rId8"/>
    <p:sldId id="271" r:id="rId9"/>
    <p:sldId id="275" r:id="rId10"/>
    <p:sldId id="268" r:id="rId11"/>
    <p:sldId id="274" r:id="rId12"/>
    <p:sldId id="269" r:id="rId13"/>
    <p:sldId id="273" r:id="rId14"/>
    <p:sldId id="276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7C273-0F0A-4474-B387-3AE5376F30CB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53378-43C9-4B7D-B6C9-96B9D8BAAC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89923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7C273-0F0A-4474-B387-3AE5376F30CB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53378-43C9-4B7D-B6C9-96B9D8BAAC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92086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7C273-0F0A-4474-B387-3AE5376F30CB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53378-43C9-4B7D-B6C9-96B9D8BAAC20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514997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7C273-0F0A-4474-B387-3AE5376F30CB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53378-43C9-4B7D-B6C9-96B9D8BAAC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4374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7C273-0F0A-4474-B387-3AE5376F30CB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53378-43C9-4B7D-B6C9-96B9D8BAAC20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640735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7C273-0F0A-4474-B387-3AE5376F30CB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53378-43C9-4B7D-B6C9-96B9D8BAAC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23802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7C273-0F0A-4474-B387-3AE5376F30CB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53378-43C9-4B7D-B6C9-96B9D8BAAC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05279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7C273-0F0A-4474-B387-3AE5376F30CB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53378-43C9-4B7D-B6C9-96B9D8BAAC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85700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7C273-0F0A-4474-B387-3AE5376F30CB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53378-43C9-4B7D-B6C9-96B9D8BAAC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7639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7C273-0F0A-4474-B387-3AE5376F30CB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53378-43C9-4B7D-B6C9-96B9D8BAAC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68376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7C273-0F0A-4474-B387-3AE5376F30CB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53378-43C9-4B7D-B6C9-96B9D8BAAC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11948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7C273-0F0A-4474-B387-3AE5376F30CB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53378-43C9-4B7D-B6C9-96B9D8BAAC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26793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7C273-0F0A-4474-B387-3AE5376F30CB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53378-43C9-4B7D-B6C9-96B9D8BAAC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31907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7C273-0F0A-4474-B387-3AE5376F30CB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53378-43C9-4B7D-B6C9-96B9D8BAAC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7901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7C273-0F0A-4474-B387-3AE5376F30CB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53378-43C9-4B7D-B6C9-96B9D8BAAC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2587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7C273-0F0A-4474-B387-3AE5376F30CB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53378-43C9-4B7D-B6C9-96B9D8BAAC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68941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07C273-0F0A-4474-B387-3AE5376F30CB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C153378-43C9-4B7D-B6C9-96B9D8BAAC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5499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>
            <a:extLst>
              <a:ext uri="{FF2B5EF4-FFF2-40B4-BE49-F238E27FC236}">
                <a16:creationId xmlns:a16="http://schemas.microsoft.com/office/drawing/2014/main" id="{A2B74E1C-D01E-48E4-86EC-E11364A4246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33046" y="2726723"/>
            <a:ext cx="7174523" cy="3916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C619F8-AB7F-4BA1-8BEC-202C888CFD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3046" y="1590261"/>
            <a:ext cx="9698643" cy="2474843"/>
          </a:xfrm>
        </p:spPr>
        <p:txBody>
          <a:bodyPr/>
          <a:lstStyle/>
          <a:p>
            <a:pPr algn="ctr"/>
            <a:r>
              <a:rPr lang="ru-RU" sz="4000" b="1" kern="18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4000" b="1" kern="1800" dirty="0"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роект</a:t>
            </a:r>
            <a:br>
              <a:rPr lang="ru-RU" sz="4000" b="1" kern="1800" dirty="0"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kern="1800" dirty="0"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«Сортируем мусор – бережём планету»</a:t>
            </a:r>
            <a:br>
              <a:rPr lang="ru-RU" sz="4000" b="1" kern="18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400" dirty="0"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66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E419C03-5E6D-4CD8-96A9-67EE600DC3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64703" y="5162181"/>
            <a:ext cx="10913167" cy="1556671"/>
          </a:xfrm>
        </p:spPr>
        <p:txBody>
          <a:bodyPr>
            <a:normAutofit fontScale="25000" lnSpcReduction="20000"/>
          </a:bodyPr>
          <a:lstStyle/>
          <a:p>
            <a:pPr algn="r">
              <a:defRPr/>
            </a:pPr>
            <a:r>
              <a:rPr lang="ru-RU" sz="80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подготовили воспитатели: </a:t>
            </a:r>
          </a:p>
          <a:p>
            <a:pPr algn="r">
              <a:defRPr/>
            </a:pPr>
            <a:r>
              <a:rPr lang="ru-RU" sz="80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Блинова Н.А.</a:t>
            </a:r>
          </a:p>
          <a:p>
            <a:pPr algn="r">
              <a:defRPr/>
            </a:pPr>
            <a:r>
              <a:rPr lang="ru-RU" sz="8000" b="1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Загребельная</a:t>
            </a:r>
            <a:r>
              <a:rPr lang="ru-RU" sz="80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К.Х.</a:t>
            </a:r>
          </a:p>
          <a:p>
            <a:pPr algn="ctr">
              <a:defRPr/>
            </a:pPr>
            <a:r>
              <a:rPr lang="ru-RU" sz="72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2022г.</a:t>
            </a:r>
          </a:p>
          <a:p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A203E49-2018-4536-BEE9-1F711E720ACD}"/>
              </a:ext>
            </a:extLst>
          </p:cNvPr>
          <p:cNvSpPr txBox="1"/>
          <p:nvPr/>
        </p:nvSpPr>
        <p:spPr>
          <a:xfrm>
            <a:off x="983167" y="215180"/>
            <a:ext cx="886421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автономное дошкольное образовательное учреждение </a:t>
            </a:r>
          </a:p>
          <a:p>
            <a:pPr algn="ctr"/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«Детский сад комбинированной направленности №7» города Сосновоборска</a:t>
            </a:r>
          </a:p>
        </p:txBody>
      </p:sp>
    </p:spTree>
    <p:extLst>
      <p:ext uri="{BB962C8B-B14F-4D97-AF65-F5344CB8AC3E}">
        <p14:creationId xmlns:p14="http://schemas.microsoft.com/office/powerpoint/2010/main" val="32386982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B4AFB773-D367-4DAE-9C82-F72A033076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3" y="188844"/>
            <a:ext cx="10285527" cy="1172818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Трудовой десант: </a:t>
            </a:r>
            <a:br>
              <a:rPr lang="ru-RU" sz="3200" b="1" dirty="0"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«Мы за чистоту на участке и в группе»</a:t>
            </a:r>
            <a:endParaRPr lang="ru-RU" sz="4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52DA6E0-74D3-46EE-989F-A2FF2FC4727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1307228" y="1503381"/>
            <a:ext cx="2980578" cy="2645711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43120BAE-A27A-47DD-8ED0-1C6C52E0AEE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0076" y="4355718"/>
            <a:ext cx="4469181" cy="2502282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0726D9DF-7185-43B3-95BC-E9650B5393C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53133" y="1329009"/>
            <a:ext cx="3683053" cy="2620033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9CEEB577-36DC-49A4-BAB3-753A1F8AAE6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66595" y="4166874"/>
            <a:ext cx="4376170" cy="2620032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EADC3FC6-A582-4A11-B95B-25BBB1F558CB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99776" y="1410137"/>
            <a:ext cx="2453357" cy="3259291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36069934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878F6E4-85ED-47A9-991B-FEFC4BA7EF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159027"/>
            <a:ext cx="10633396" cy="1212573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kern="1800" dirty="0"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Итоговое </a:t>
            </a:r>
            <a:r>
              <a:rPr lang="ru-RU" b="1" kern="18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мероприятие</a:t>
            </a:r>
            <a:r>
              <a:rPr lang="ru-RU" b="1" kern="1800" dirty="0"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br>
              <a:rPr lang="ru-RU" b="1" kern="1800" dirty="0"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b="1" kern="1800" dirty="0"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«Это всем легко понять - мусор нужно разделять!»</a:t>
            </a:r>
            <a:endParaRPr lang="ru-RU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FE7B60F-91DF-4FBC-B1B3-83D381CB8EA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4535" y="3598738"/>
            <a:ext cx="2422315" cy="3229754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5D0B3CC8-2D9C-462B-9BE8-34AD3671C68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7311" y="1251520"/>
            <a:ext cx="3484545" cy="2467299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4C592F30-0216-469B-BDCC-903B78C1ECD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31128" y="1522386"/>
            <a:ext cx="3354579" cy="5114501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EDB79D3D-26E7-481D-B247-36BBD2DECF7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85707" y="1707426"/>
            <a:ext cx="3780822" cy="3524284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98CA99A2-79F5-4EB8-84EA-AB30B110EF47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3826533"/>
            <a:ext cx="2224535" cy="2810354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11276734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50E373-A91C-4E67-B628-A1CC3BF7E2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3" y="278296"/>
            <a:ext cx="10732789" cy="1749287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Взаимодействие с родителями:</a:t>
            </a:r>
            <a:br>
              <a:rPr lang="ru-RU" b="1" dirty="0"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Участие в акциях: «</a:t>
            </a:r>
            <a:r>
              <a:rPr lang="ru-RU" b="1" dirty="0" err="1"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БумБатл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» по сбору макулатуры, «Добрые крышечки»</a:t>
            </a:r>
            <a:br>
              <a:rPr lang="ru-RU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ru-RU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29B1B06-D1C2-41A8-998C-4C01D939420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4232561" y="1944115"/>
            <a:ext cx="3692697" cy="412736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2BFD391-917E-47DC-8389-539D4CAAC02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42593" y="3356393"/>
            <a:ext cx="4049407" cy="2902226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B0B132C8-0C61-4D1B-8C41-BC7DF32AABB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84" y="1756978"/>
            <a:ext cx="4048817" cy="2402236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8686613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70FE6EA-A0C2-4461-A5D5-774A018B0D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7684"/>
            <a:ext cx="10911692" cy="1303918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- Участие в конкурсе </a:t>
            </a:r>
            <a:br>
              <a:rPr lang="ru-RU" sz="3200" b="1" dirty="0"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«Зелёный контейнер» в рамках ресурсосберегающей экологической программы «Зелёный кошелёк».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37083DB-CE24-49FB-9657-315F1D16F36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47821" y="1583151"/>
            <a:ext cx="3868387" cy="2836225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A449A02-242B-48BA-8B1F-F7035DEE314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83290" y="4555687"/>
            <a:ext cx="2397447" cy="2101262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F536401C-721F-48BD-B6CF-B70E8A0B827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4412" y="1553630"/>
            <a:ext cx="4669768" cy="2895266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22770B7A-53AE-49A7-8A22-3E3819FF656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98140" y="4630924"/>
            <a:ext cx="3662753" cy="2026025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23947530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94A3CBA-582B-405D-9F7E-A33C0ECF11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55574" y="609600"/>
            <a:ext cx="6450496" cy="1129748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>
                <a:solidFill>
                  <a:schemeClr val="accent2">
                    <a:lumMod val="75000"/>
                  </a:schemeClr>
                </a:solidFill>
              </a:rPr>
              <a:t>Спасибо за внимание!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747A17E-860A-43E7-8AB2-ACC7AEE628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33273" y="1586782"/>
            <a:ext cx="5972797" cy="5130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68190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3F92A7F6-4D3E-4C7C-93FA-AEBB9B0632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377688"/>
            <a:ext cx="8596668" cy="805070"/>
          </a:xfrm>
        </p:spPr>
        <p:txBody>
          <a:bodyPr>
            <a:noAutofit/>
          </a:bodyPr>
          <a:lstStyle/>
          <a:p>
            <a:pPr algn="ctr"/>
            <a:r>
              <a:rPr lang="ru-RU" b="1" dirty="0"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Этапы реализации проекта:</a:t>
            </a:r>
            <a:br>
              <a:rPr lang="ru-RU" sz="3200" dirty="0"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5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8" name="Объект 7">
            <a:extLst>
              <a:ext uri="{FF2B5EF4-FFF2-40B4-BE49-F238E27FC236}">
                <a16:creationId xmlns:a16="http://schemas.microsoft.com/office/drawing/2014/main" id="{5108B24F-181E-4A39-B470-6FDF479F86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093305"/>
            <a:ext cx="10837332" cy="5257799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1.Подготовительный этап</a:t>
            </a:r>
            <a:endParaRPr lang="ru-RU" sz="3200" dirty="0">
              <a:solidFill>
                <a:schemeClr val="accent2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Основной этап (реализация проекта)</a:t>
            </a:r>
            <a:endParaRPr lang="ru-RU" sz="3200" dirty="0">
              <a:solidFill>
                <a:schemeClr val="accent2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 Заключительный этап</a:t>
            </a:r>
            <a:endParaRPr lang="ru-RU" sz="3200" dirty="0">
              <a:solidFill>
                <a:schemeClr val="accent2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ts val="1520"/>
              </a:lnSpc>
              <a:spcAft>
                <a:spcPts val="800"/>
              </a:spcAft>
              <a:buNone/>
            </a:pPr>
            <a:r>
              <a:rPr lang="ru-RU" sz="4400" dirty="0">
                <a:solidFill>
                  <a:schemeClr val="accent2">
                    <a:lumMod val="75000"/>
                  </a:schemeClr>
                </a:solidFill>
                <a:effectLst/>
                <a:latin typeface="Open Sans" panose="020B0606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4400" dirty="0">
              <a:solidFill>
                <a:schemeClr val="accent2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7E8CF859-1077-4718-BD0B-CA4A11C7BE1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9220" y="2991401"/>
            <a:ext cx="7688555" cy="3598243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4E49AD7F-99C6-4EBC-919E-9B64BE05143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9085505" y="-58777"/>
            <a:ext cx="2375172" cy="3248102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12319239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CD67087-2754-4B06-8CB3-88D82F535B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218661"/>
            <a:ext cx="10663214" cy="556591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Основной этап (реализация проекта)</a:t>
            </a:r>
            <a:br>
              <a:rPr lang="ru-RU" sz="3200" b="1" dirty="0"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Беседы: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E690E275-01E6-4E7F-A9D6-C5A02FCDEBD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95674" y="1323390"/>
            <a:ext cx="3226534" cy="2990754"/>
          </a:xfrm>
          <a:effectLst>
            <a:softEdge rad="127000"/>
          </a:effec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C7C1C0F-01B8-4EFF-95EA-F05F3499218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923816" y="1534537"/>
            <a:ext cx="4841843" cy="3631383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A84E1309-0CE4-4F89-8A22-7913DF54A15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85059" y="4400233"/>
            <a:ext cx="4847763" cy="2268753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C768D472-E58C-4B56-BD93-0D5B29331F9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0098" y="4273825"/>
            <a:ext cx="3015439" cy="2503671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6098FA80-54B3-4DC7-9518-3AF7ED688C50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7229" y="1023729"/>
            <a:ext cx="3425026" cy="3001619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21062066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58C879-E06F-4196-8DF2-6A3476A1A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177537"/>
            <a:ext cx="9704623" cy="756741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Игры: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F5075408-AFBB-4608-BD05-3245B925FF8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67469" y="790952"/>
            <a:ext cx="4122180" cy="2928119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E6F953D-AB5C-440E-A131-4AE58CC29C6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30401" y="3830716"/>
            <a:ext cx="3549672" cy="2662254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C8CA9F78-92F0-477A-8ADD-A45B418071F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10145" y="3830714"/>
            <a:ext cx="3374933" cy="2580706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587E5EF4-5B9F-41BB-A1D7-CB36EA2403F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9371" y="213338"/>
            <a:ext cx="2570139" cy="358157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840C3F37-3C42-4B37-898A-43600B2D4154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97612" y="318158"/>
            <a:ext cx="2320574" cy="3371935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3907803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4D753AC7-CFC5-4B95-B3A9-816E5E962F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3" y="218661"/>
            <a:ext cx="9301553" cy="954157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Просмотр презентаций, мультфильмов, видео</a:t>
            </a:r>
            <a:endParaRPr lang="ru-RU" sz="5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5785A7D6-57C9-403D-B587-1C92B692D73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30938" y="3627783"/>
            <a:ext cx="4020923" cy="3011556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A1D3BAC4-2D23-4937-BBFD-102B61B67D4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4279" y="1702790"/>
            <a:ext cx="4565895" cy="2578125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DE1368A-0AF6-4266-B93B-C589F8CE220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64244" y="860683"/>
            <a:ext cx="5078313" cy="2856551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37686937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99778E-7B78-4EC2-951B-AD9214AE81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3" y="159025"/>
            <a:ext cx="10842119" cy="143123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Опытно – экспериментальная деятельность</a:t>
            </a:r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:</a:t>
            </a:r>
            <a:br>
              <a:rPr lang="ru-RU" sz="3200" b="1" dirty="0"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b="1" dirty="0"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-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«Что произойдет с мусором</a:t>
            </a:r>
            <a:br>
              <a:rPr lang="ru-RU" dirty="0"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(яблоко, стекло, пластик) в земле».</a:t>
            </a: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5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B74E73F-4D77-4D92-8856-B8F9E0A6AC2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122759" y="2001761"/>
            <a:ext cx="3558517" cy="3276508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E82434B-EB5C-4FE7-A939-98BF85C2F59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282972" y="1721292"/>
            <a:ext cx="3406983" cy="3685912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F1DDC930-E4B8-47A8-AAE1-3DAE244FF36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3748061" y="2705145"/>
            <a:ext cx="3962574" cy="3597553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30756348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C110EB4-B1EF-46E7-9CFE-E5A2B21286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86337"/>
            <a:ext cx="8596668" cy="1133267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«Свойства бумаги»</a:t>
            </a:r>
            <a:br>
              <a:rPr lang="ru-RU" sz="3200" dirty="0"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«Изготовление бумаги»</a:t>
            </a:r>
            <a:endParaRPr lang="ru-RU" sz="3200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46F2D73-7363-4FFF-9CC7-3D3171EC2AC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-551455" y="1827946"/>
            <a:ext cx="3506526" cy="240361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C1834F92-9DCD-4FBE-B218-7E79D750EE6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59550" y="152629"/>
            <a:ext cx="4182173" cy="3188448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0E2F81F8-386C-4DA3-8048-00FB4918CF0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46721" y="3264610"/>
            <a:ext cx="2978336" cy="348296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9A394A79-9D8F-4EC5-A130-9D32517E9E0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84667" y="1001885"/>
            <a:ext cx="2431125" cy="2027869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0E507B8B-BD2E-4274-A35E-5DA3D9AC0AA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776"/>
          <a:stretch/>
        </p:blipFill>
        <p:spPr>
          <a:xfrm>
            <a:off x="2909956" y="3341077"/>
            <a:ext cx="4131423" cy="3342663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23416488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9F3A671-2F2E-4B77-8EDB-79A421C2B5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96908"/>
            <a:ext cx="8596668" cy="84731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«Вторая жизнь бумаги»</a:t>
            </a: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08AE2E9-8456-46AD-87FF-8A08C210ECF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140730" y="1236696"/>
            <a:ext cx="3715315" cy="27864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C418C18D-B31C-418F-9F46-D3053F804E7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041351" y="2071602"/>
            <a:ext cx="4820688" cy="3615515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42B2E0D6-B0A8-4671-9C4F-B983EA636AB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28427" y="772280"/>
            <a:ext cx="4357470" cy="3268104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30391770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F7939E3-D82D-48B5-A25C-6BFFE942CA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208722"/>
            <a:ext cx="10613518" cy="72555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Рисование рисунков, плакатов</a:t>
            </a:r>
            <a:br>
              <a:rPr lang="ru-RU" sz="3200" dirty="0"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32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33F3706-A72F-4F0A-BADB-4C6A0BF6C8D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79316" y="759437"/>
            <a:ext cx="2841247" cy="2669563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54BF200-1C76-4D18-A5E2-8E3446C9E85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5083" y="1105078"/>
            <a:ext cx="4987603" cy="422657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FF7FBDE-5F80-4291-8F72-AB97B395744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17238" y="3429000"/>
            <a:ext cx="5473614" cy="3488999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2329183154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988</TotalTime>
  <Words>201</Words>
  <Application>Microsoft Office PowerPoint</Application>
  <PresentationFormat>Широкоэкранный</PresentationFormat>
  <Paragraphs>24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Arial</vt:lpstr>
      <vt:lpstr>Calibri</vt:lpstr>
      <vt:lpstr>Open Sans</vt:lpstr>
      <vt:lpstr>Times New Roman</vt:lpstr>
      <vt:lpstr>Trebuchet MS</vt:lpstr>
      <vt:lpstr>Wingdings 3</vt:lpstr>
      <vt:lpstr>Аспект</vt:lpstr>
      <vt:lpstr>Проект «Сортируем мусор – бережём планету»  </vt:lpstr>
      <vt:lpstr>Этапы реализации проекта: </vt:lpstr>
      <vt:lpstr>Основной этап (реализация проекта) Беседы:</vt:lpstr>
      <vt:lpstr>Игры:</vt:lpstr>
      <vt:lpstr>Просмотр презентаций, мультфильмов, видео</vt:lpstr>
      <vt:lpstr>Опытно – экспериментальная деятельность: - «Что произойдет с мусором  (яблоко, стекло, пластик) в земле». </vt:lpstr>
      <vt:lpstr>- «Свойства бумаги» - «Изготовление бумаги»</vt:lpstr>
      <vt:lpstr>- «Вторая жизнь бумаги» </vt:lpstr>
      <vt:lpstr>- Рисование рисунков, плакатов </vt:lpstr>
      <vt:lpstr>Трудовой десант:  «Мы за чистоту на участке и в группе»</vt:lpstr>
      <vt:lpstr>Итоговое мероприятие  «Это всем легко понять - мусор нужно разделять!»</vt:lpstr>
      <vt:lpstr>Взаимодействие с родителями: - Участие в акциях: «БумБатл» по сбору макулатуры, «Добрые крышечки»  </vt:lpstr>
      <vt:lpstr>- Участие в конкурсе   «Зелёный контейнер» в рамках ресурсосберегающей экологической программы «Зелёный кошелёк».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Детский проект «Это всем легко понять - мусор нужно разделять!»</dc:title>
  <dc:creator>Наталья Блинова</dc:creator>
  <cp:lastModifiedBy>Наталья Блинова</cp:lastModifiedBy>
  <cp:revision>38</cp:revision>
  <dcterms:created xsi:type="dcterms:W3CDTF">2022-11-29T14:27:24Z</dcterms:created>
  <dcterms:modified xsi:type="dcterms:W3CDTF">2023-01-29T06:48:15Z</dcterms:modified>
</cp:coreProperties>
</file>