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9662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0106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8027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568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367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3109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61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5305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23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0722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172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D2B99-EC12-4ABC-8561-2752446EE41B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DD389-CAC0-4BE1-9713-28BFC87C38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597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2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3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6.jpeg" Type="http://schemas.openxmlformats.org/officeDocument/2006/relationships/image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7.pn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19.png" Type="http://schemas.openxmlformats.org/officeDocument/2006/relationships/image"/><Relationship Id="rId4" Target="../media/image18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59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1896" y="817691"/>
            <a:ext cx="110084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образовательное учреждение дополнительного образования «Дом творчества» Никифоровского района Тамбовской области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5224" y="2331750"/>
            <a:ext cx="9892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о детях – героях»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27046" y="3643032"/>
            <a:ext cx="8160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– составители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учащаяся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ДО «Дом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творчества»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Коловертных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Анастасия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63834" y="5890161"/>
            <a:ext cx="57476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Дмитриевка, 2020 г.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551" y="2240009"/>
            <a:ext cx="3553346" cy="316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2335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4410" y="383828"/>
            <a:ext cx="9373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1069603"/>
            <a:ext cx="975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щадя себя в огне войны,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жалея сил во имя Родины,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героической страны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настоящими героями!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Рождественский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0548" y="3707802"/>
            <a:ext cx="3405151" cy="2551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51" y="3707803"/>
            <a:ext cx="3851907" cy="256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6359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023" y="391886"/>
            <a:ext cx="10236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проекта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163" y="1122363"/>
            <a:ext cx="108896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– новое поколение понимаем, что за нами будущее России. Именно, от нас зависит, в каком мире мы будем жить. Мире – мы не приемлем слово война, понятие «война». Даже подумать страшно!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им – детям Великой Отечественной пришлось пережить боль, страх, потери, унижения, издевательства. У каждого ребенка была своя судьба. Война искалечила тысячи детских судеб, отняла светлое и радостное детство.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в раннем возрасте перенесли все тяготы и ужасы войны: немецкие концлагеря, подполье, фронт, партизанские отряды. Вместе со взрослыми они работали в тылу на фабриках и заводах, на колхозных полях.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судьбы – живая память детского подвига, который должны знать сегодня, чтить и помнить все, в том числе и современные дети. 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младших школьников  с жизнью детей Великой Отечественной войны на примерах истинного мужества, любви к Родине – вот в чём заключается суть проекта «Детям о детях героях». Проект посвящён 75 -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летию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 дня Победы в Великой Отечественной войне. </a:t>
            </a: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135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6909" y="368135"/>
            <a:ext cx="9690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Актуальность, география проекта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383" y="829800"/>
            <a:ext cx="1111530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«Детям о детях героях» является актуальным, так как направлен на воспитание патриотизма, гражданственности у школьников. Воспитание граждан, любящих свою Родину - была и остаётся одной из самых актуальных проблем любого государства.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проект позволяет школьникам ближе соприкоснуться с историей Великой Отечественной войны; вместе с её героями пережить их каждый шаг; вместе совершить подвиг; думать как они,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ействовать как они. Только так возможно зажечь в современных детях искры патриотизма, любви к Родине; желания защищать и беречь её.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География проекта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базовые школы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Дмитриевка Никифоровского района Тамбовской области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383" y="4743650"/>
            <a:ext cx="2751117" cy="1833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25090" y="4714635"/>
            <a:ext cx="2794657" cy="18623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255" y="4711995"/>
            <a:ext cx="2798618" cy="186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3333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356260"/>
            <a:ext cx="8383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проекта. Целевая аудитория. Партнёры проекта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6938" y="4867170"/>
            <a:ext cx="2747158" cy="18307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16147" y="4865541"/>
            <a:ext cx="2743633" cy="18283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41831" y="4889570"/>
            <a:ext cx="2707576" cy="18043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6938" y="1122363"/>
            <a:ext cx="110965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–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младших школьников (200 человек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базовых школ Никифоровского района с жизнью и подвигом детей в годы Великой Отечественной войны, посредством организации и проведения различных мероприятий в период с сентября 2019 года по декабрь 2020 года.</a:t>
            </a:r>
          </a:p>
          <a:p>
            <a:pPr algn="just"/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аудитория –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школьники младших классов, школьники среднего школьного звена (6 – 7 классы), школьники – старшеклассники</a:t>
            </a:r>
          </a:p>
          <a:p>
            <a:pPr algn="just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Партнёры проекта -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 администрации Никифоровского района; базовые школы, системы КДН и ЗП, ПДН, МБУК «Концертный зал», МБУК «Никифоровский Краеведческий музей»,  библиотеки, предприниматели района</a:t>
            </a:r>
          </a:p>
          <a:p>
            <a:pPr algn="just"/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73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68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636" y="332509"/>
            <a:ext cx="11186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результаты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882" y="4834663"/>
            <a:ext cx="2632364" cy="1754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26128" y="4825101"/>
            <a:ext cx="2642258" cy="17608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65268" y="4825101"/>
            <a:ext cx="2627909" cy="17512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5892" y="1355787"/>
            <a:ext cx="109609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период с сентября 2019 года по май 2020 года было проведено: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тематических мероприятий (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игры, беседы, фильмы, концертные программы, конкурсы,  фестивали);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мини – проектов «Сын полка», рассказывающие о детях – героях;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встреч с ветеранами ВОВ, узниками концлагерей, тружениками тыла;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экскурсий в Краеведческий музей, библиотеки;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онлайн – акций.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4921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0639" y="1122363"/>
            <a:ext cx="109371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Проектом было охвачено 90 детей младшего школьного возраста; 50 – среднего школьного возраста; 25 – старшего школьного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</a:p>
          <a:p>
            <a:pPr lvl="0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проекте приняло участие 10 специалистов школ; 5 специалистов из Краеведческого музея и библиотек; 3 специалиста отдела образования района; 2 специалиста КДН и ПДН; 2 предпринимателя.</a:t>
            </a:r>
          </a:p>
          <a:p>
            <a:pPr lvl="0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время реализации проекта было составлено 30 фотоотчётов о проведённых мероприятиях; разработано 5 буклетов; роздано 50 дипломов и благодарственных писем; 20 значков.</a:t>
            </a:r>
          </a:p>
          <a:p>
            <a:pPr lvl="0"/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эффект –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принимая участие в различных мероприятиях, школьники становятся очевидцами событий ВОВ, оказываются в роли детей тех страшных событий. На ярких примерах они учатся быть патриотами; учатся защищать себя, свою семью, друзей, свою Родину.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46317" y="391886"/>
            <a:ext cx="7279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Имеющиеся результаты. Социальный эффект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8751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34639" y="568623"/>
            <a:ext cx="8122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517" y="1246909"/>
            <a:ext cx="100504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Охватить проектом не менее 200 школьников начальной школы двух базовых школ района;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онлайн – книгу «Подвиг их бессмертен» о детях – героях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фото – книгу о проведённых мероприятиях с прилагаемыми отзывами младших школьников;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информацию о ходе реализации проекта в СМИ, социальных сетях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раздаточную продукцию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(буклеты, значки, блокноты и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0708" y="3388839"/>
            <a:ext cx="4104099" cy="2736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9270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8177" y="368135"/>
            <a:ext cx="7825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Мультипликативность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9382" y="1122363"/>
            <a:ext cx="11590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имеет большое значение в патриотическом и гражданственном воспитании детей и опыт по его реализации будет полезен и интересен как для муниципалитета в целом, так и для других муниципальных районов Тамбовской области.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301" y="2202825"/>
            <a:ext cx="3810000" cy="42005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0684" y="2188855"/>
            <a:ext cx="4266211" cy="20531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52771" y="4525626"/>
            <a:ext cx="2572079" cy="17155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66411" y="4525625"/>
            <a:ext cx="2625739" cy="175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4613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439" y="510639"/>
            <a:ext cx="732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ресурсы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15" y="1264572"/>
            <a:ext cx="10687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457200">
              <a:spcBef>
                <a:spcPct val="20000"/>
              </a:spcBef>
              <a:spcAft>
                <a:spcPts val="600"/>
              </a:spcAft>
              <a:buClr>
                <a:srgbClr val="9B57D3"/>
              </a:buClr>
              <a:buSzPct val="92000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следующие ресурсы: раздаточная продукция (футболки для самых активных участников, памятные сувениры: значки, блокноты; создание методической копилки: буклеты, разработки и так далее)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6821" y="3236332"/>
            <a:ext cx="2321626" cy="23216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2062" y="3207340"/>
            <a:ext cx="3696698" cy="24644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74626" y="3337034"/>
            <a:ext cx="2666010" cy="26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218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802</Words>
  <Application>Microsoft Office PowerPoint</Application>
  <PresentationFormat>Произвольный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Zverdvd.org</dc:creator>
  <cp:lastModifiedBy>Пользователь Windows</cp:lastModifiedBy>
  <cp:revision>26</cp:revision>
  <dcterms:created xsi:type="dcterms:W3CDTF">2020-06-29T23:59:03Z</dcterms:created>
  <dcterms:modified xsi:type="dcterms:W3CDTF">2023-01-29T16:13:31Z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2330326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