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6" r:id="rId5"/>
    <p:sldId id="264" r:id="rId6"/>
    <p:sldId id="259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40" d="100"/>
          <a:sy n="40" d="100"/>
        </p:scale>
        <p:origin x="-1482" y="-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4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8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9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00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0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2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6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82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5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2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4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92518-1A44-46A9-836C-8C9F7863173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1568-D511-4D1D-BE65-2BD90B8D8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55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3900" y="889000"/>
            <a:ext cx="63677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ПРОЩАНИЕ</a:t>
            </a:r>
          </a:p>
          <a:p>
            <a:pPr algn="ctr"/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ЁЛОЧКОЙ </a:t>
            </a:r>
          </a:p>
          <a:p>
            <a:pPr algn="ctr"/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</a:t>
            </a: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группе</a:t>
            </a:r>
          </a:p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«РОМАШКА»</a:t>
            </a:r>
            <a:endParaRPr lang="ru-RU" sz="3600" b="1" dirty="0" smtClean="0">
              <a:ln>
                <a:solidFill>
                  <a:srgbClr val="FF0000"/>
                </a:solidFill>
              </a:ln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8200"/>
            <a:ext cx="4457700" cy="5770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11452" y="5151770"/>
            <a:ext cx="45442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3200" b="1" u="sng" dirty="0">
              <a:solidFill>
                <a:srgbClr val="1F259D"/>
              </a:solidFill>
              <a:latin typeface="Bookman Old Style" panose="02050604050505020204" pitchFamily="18" charset="0"/>
            </a:endParaRPr>
          </a:p>
          <a:p>
            <a:pPr algn="r"/>
            <a:r>
              <a:rPr lang="ru-RU" sz="2400" b="1" dirty="0" smtClean="0">
                <a:solidFill>
                  <a:srgbClr val="1F259D"/>
                </a:solidFill>
                <a:latin typeface="Bookman Old Style" panose="02050604050505020204" pitchFamily="18" charset="0"/>
              </a:rPr>
              <a:t>Выполнила воспитатель</a:t>
            </a:r>
          </a:p>
          <a:p>
            <a:pPr algn="r"/>
            <a:r>
              <a:rPr lang="ru-RU" sz="2400" b="1" dirty="0" err="1" smtClean="0">
                <a:solidFill>
                  <a:srgbClr val="1F259D"/>
                </a:solidFill>
                <a:latin typeface="Bookman Old Style" panose="02050604050505020204" pitchFamily="18" charset="0"/>
              </a:rPr>
              <a:t>О</a:t>
            </a:r>
            <a:r>
              <a:rPr lang="ru-RU" sz="2400" b="1" dirty="0" err="1" smtClean="0">
                <a:solidFill>
                  <a:srgbClr val="1F259D"/>
                </a:solidFill>
                <a:latin typeface="Bookman Old Style" panose="02050604050505020204" pitchFamily="18" charset="0"/>
              </a:rPr>
              <a:t>.В.Шатайло</a:t>
            </a:r>
            <a:endParaRPr lang="ru-RU" sz="2400" b="1" dirty="0" smtClean="0">
              <a:solidFill>
                <a:srgbClr val="1F259D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200" b="1" dirty="0">
              <a:solidFill>
                <a:srgbClr val="1F259D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200" b="1" dirty="0">
              <a:solidFill>
                <a:srgbClr val="1F259D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1640" y="127353"/>
            <a:ext cx="2324101" cy="263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3040"/>
            <a:ext cx="4724814" cy="611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814" y="503040"/>
            <a:ext cx="736558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1F259D"/>
                </a:solidFill>
                <a:latin typeface="Bookman Old Style" panose="02050604050505020204" pitchFamily="18" charset="0"/>
              </a:rPr>
              <a:t>Задачи:</a:t>
            </a:r>
          </a:p>
          <a:p>
            <a:pPr algn="ctr"/>
            <a:endParaRPr lang="ru-RU" sz="3600" b="1" dirty="0" smtClean="0">
              <a:solidFill>
                <a:srgbClr val="1F259D"/>
              </a:solidFill>
              <a:latin typeface="Bookman Old Style" panose="020506040505050202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Продолжать приобщать детей к праздничной культуре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Воспитывать желание принимать участие в праздниках. 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Формировать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представление о нетрадиционном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празднике.</a:t>
            </a:r>
          </a:p>
          <a:p>
            <a:pPr algn="just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  «Прощание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 с новогодней 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ёлкой».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ызвать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у детей чувство радости, сплоченности.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75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631" y="175847"/>
            <a:ext cx="2743206" cy="498044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351692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Ребята </a:t>
            </a:r>
            <a:r>
              <a:rPr b="1" dirty="0" lang="ru-RU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рассказали новогодние стихи. </a:t>
            </a:r>
            <a:r>
              <a:rPr b="1" dirty="0" lang="ru-RU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Своими песнями, играми и танцами еще раз повеселили новогоднюю красавицу.  </a:t>
            </a:r>
          </a:p>
          <a:p>
            <a:r>
              <a:rPr b="1" dirty="0" lang="ru-RU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 </a:t>
            </a:r>
          </a:p>
        </p:txBody>
      </p:sp>
      <p:pic>
        <p:nvPicPr>
          <p:cNvPr descr="C:\Users\Ksenia\Downloads\20230110_101028.jpeg"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/>
          <a:stretch/>
        </p:blipFill>
        <p:spPr bwMode="auto">
          <a:xfrm rot="5400000">
            <a:off x="4620092" y="2621684"/>
            <a:ext cx="4434356" cy="2541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10_101209.jpeg" id="1027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"/>
          <a:stretch/>
        </p:blipFill>
        <p:spPr bwMode="auto">
          <a:xfrm rot="5400000">
            <a:off x="7826004" y="2160585"/>
            <a:ext cx="4383192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10_100920.jpeg" id="1029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"/>
          <a:stretch/>
        </p:blipFill>
        <p:spPr bwMode="auto">
          <a:xfrm rot="5400000">
            <a:off x="1749877" y="2786227"/>
            <a:ext cx="4263234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92601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631" y="175847"/>
            <a:ext cx="2743206" cy="498044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351692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Ребята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рассказали новогодние стихи.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Своими песнями, играми и танцами еще раз повеселили новогоднюю красавицу.  </a:t>
            </a:r>
          </a:p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 </a:t>
            </a:r>
          </a:p>
        </p:txBody>
      </p:sp>
      <p:pic>
        <p:nvPicPr>
          <p:cNvPr id="8" name="Picture 2" descr="C:\Users\Ksenia\Downloads\IMG-dda426c06ab047c4e4ddc78bf14de3b2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20" y="2456078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Ksenia\Downloads\IMG-4ba0acefd48a0b01d950d4f0eebf462a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239" y="1524000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Ksenia\Downloads\IMG-e2fdcd82f29cae6514f7e6d0fcb0170f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794" y="3144000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Ksenia\Downloads\IMG-d8894c636d7b1542b96470d8c29f3951-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6029" y="2895600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97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631" y="175847"/>
            <a:ext cx="2743206" cy="498044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85221" y="351692"/>
            <a:ext cx="40002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Новогодняя </a:t>
            </a:r>
            <a:r>
              <a:rPr b="1" dirty="0" lang="ru-RU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красавица, прощаясь с детворой, гасит свои огни… и дарит вкусные угощения детям.</a:t>
            </a:r>
          </a:p>
          <a:p>
            <a:r>
              <a:rPr b="1" dirty="0" lang="ru-RU" sz="2000">
                <a:solidFill>
                  <a:schemeClr val="accent5">
                    <a:lumMod val="75000"/>
                  </a:schemeClr>
                </a:solidFill>
                <a:latin charset="0" panose="02050604050505020204" pitchFamily="18" typeface="Bookman Old Style"/>
              </a:rPr>
              <a:t>       </a:t>
            </a:r>
          </a:p>
        </p:txBody>
      </p:sp>
      <p:pic>
        <p:nvPicPr>
          <p:cNvPr descr="C:\Users\Ksenia\Downloads\20230111_155303 (1).jpeg" id="5122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" r="40"/>
          <a:stretch/>
        </p:blipFill>
        <p:spPr bwMode="auto">
          <a:xfrm rot="5400000">
            <a:off x="8077787" y="2433930"/>
            <a:ext cx="3677070" cy="3183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11_152720.jpeg" id="5123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62196" y="2777328"/>
            <a:ext cx="5455281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111_154553.jpeg" id="5124" name="Picture 4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85260" y="1876490"/>
            <a:ext cx="5455281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41916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468"/>
            <a:ext cx="2743438" cy="49808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69743" y="138468"/>
            <a:ext cx="32754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0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Праздник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яркий, богатый впечатлениями, незабываемый, полный волшебных звуков и красок, оставляет яркий след в душе ребенка.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075" name="Picture 3" descr="C:\Users\Ksenia\Downloads\IMG-070170d01b6937190700db78ce32dac3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207" y="986590"/>
            <a:ext cx="7026442" cy="5269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468"/>
            <a:ext cx="2743438" cy="4980864"/>
          </a:xfrm>
          <a:prstGeom prst="rect">
            <a:avLst/>
          </a:prstGeom>
        </p:spPr>
      </p:pic>
      <p:pic>
        <p:nvPicPr>
          <p:cNvPr id="3074" name="Picture 2" descr="C:\Users\Ksenia\Downloads\IMG-dbb112c81d20fd93b76ca17f99b0acf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207" y="299905"/>
            <a:ext cx="6523628" cy="6232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69743" y="138468"/>
            <a:ext cx="32754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0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1F259D"/>
                </a:solidFill>
                <a:latin typeface="Bookman Old Style" panose="02050604050505020204" pitchFamily="18" charset="0"/>
              </a:rPr>
              <a:t>Ребята попрощались с ёлочкой до следующего года, получив при этом яркие впечатления, которые останутся у них надолго!</a:t>
            </a:r>
            <a:endParaRPr lang="ru-RU" sz="2400" b="1" dirty="0">
              <a:solidFill>
                <a:srgbClr val="1F259D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5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131</Words>
  <Application>Microsoft Office PowerPoint</Application>
  <PresentationFormat>Произвольный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Ksenia</cp:lastModifiedBy>
  <cp:revision>17</cp:revision>
  <dcterms:created xsi:type="dcterms:W3CDTF">2018-02-08T17:24:00Z</dcterms:created>
  <dcterms:modified xsi:type="dcterms:W3CDTF">2023-01-29T19:26:24Z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763877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