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9" r:id="rId2"/>
    <p:sldId id="260" r:id="rId3"/>
    <p:sldId id="261" r:id="rId4"/>
    <p:sldId id="262" r:id="rId5"/>
    <p:sldId id="263" r:id="rId6"/>
    <p:sldId id="281" r:id="rId7"/>
    <p:sldId id="265" r:id="rId8"/>
    <p:sldId id="266" r:id="rId9"/>
    <p:sldId id="267" r:id="rId10"/>
    <p:sldId id="268" r:id="rId11"/>
    <p:sldId id="269" r:id="rId12"/>
    <p:sldId id="288" r:id="rId13"/>
    <p:sldId id="271" r:id="rId14"/>
    <p:sldId id="272" r:id="rId15"/>
    <p:sldId id="285" r:id="rId16"/>
    <p:sldId id="273" r:id="rId17"/>
    <p:sldId id="286" r:id="rId18"/>
    <p:sldId id="274" r:id="rId19"/>
    <p:sldId id="275" r:id="rId20"/>
    <p:sldId id="276" r:id="rId21"/>
    <p:sldId id="278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76000" autoAdjust="0"/>
  </p:normalViewPr>
  <p:slideViewPr>
    <p:cSldViewPr>
      <p:cViewPr varScale="1">
        <p:scale>
          <a:sx n="50" d="100"/>
          <a:sy n="50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7F28D-A73D-4BFB-A1FC-75D91EB5C02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F0EA6-1B83-460C-8B37-068529401F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95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F0EA6-1B83-460C-8B37-068529401FA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D41B-1D0C-4764-8DA8-9D1948B27894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51E57-6700-40DA-B112-E034AF3BBB1E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41D25-EC1A-4F91-BE99-66980BB5666D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59D2-4475-4D1D-ACF0-E4C271A45EDF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0462B-3B7E-4E63-B75A-C32EB2982C75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5561F-B854-4307-B285-B83A6CE60273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569F5-4B4C-43C3-AB8F-4FBC279D77B2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EE264-54CE-4057-95FF-7F2B2D885808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29A-8BEE-426D-83C8-D2AC8647A7EE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03A3D-4D29-48CA-AD76-3107D49A506D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E33A9-7D1D-4DCB-A915-8AC9451E1B64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9A8BE-61AF-4388-8231-5E70A5F2ADA2}" type="datetime1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dissolv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12777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</a:p>
          <a:p>
            <a:pPr algn="ctr">
              <a:defRPr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группа общеразвивающей   направленности </a:t>
            </a:r>
          </a:p>
          <a:p>
            <a:pPr algn="ctr">
              <a:defRPr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 № 5 «Анютины глазки»</a:t>
            </a:r>
          </a:p>
          <a:p>
            <a:pPr algn="ctr">
              <a:defRPr/>
            </a:pP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МАДОУ «Детский сад № 6»</a:t>
            </a:r>
          </a:p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699792" y="5229200"/>
            <a:ext cx="5758408" cy="57286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Паленкова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С.М.       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7674" y="764704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«</a:t>
            </a:r>
            <a:r>
              <a:rPr lang="ru-RU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Здоровейка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Picture 3" descr="C:\Users\Home\Desktop\фото с тел\DCIM\Camera\20180119_1726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2620809" cy="446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Home\Desktop\фото с тел\DCIM\Camera\20180119_1725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0020" y="1700808"/>
            <a:ext cx="3097308" cy="4195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247082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0363" y="764704"/>
            <a:ext cx="414605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«Развивай – ка»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Picture 3" descr="C:\Users\Home\Desktop\фото с тел\DCIM\Camera\20180119_1757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148906" cy="462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Home\Desktop\фото с тел\DCIM\Camera\20180119_1756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363" y="3124200"/>
            <a:ext cx="4122328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869972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15616" y="608058"/>
            <a:ext cx="6696744" cy="14048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992188" y="889558"/>
            <a:ext cx="7467600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62740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Художественно – эстетическое развитие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Творческая мастерская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«Веселая кисточка»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6" descr="E:\ПАленковой аттестация\111\IMG_20180123_131230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38837"/>
            <a:ext cx="3096146" cy="438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Home\Desktop\фото с тел\DCIM\Camera\20180119_1752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6055" y="2012942"/>
            <a:ext cx="3510322" cy="256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Home\Desktop\фото с тел\DCIM\Camera\20180119_1750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0100" y="4231683"/>
            <a:ext cx="1502232" cy="220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809698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627400"/>
            <a:ext cx="6264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математики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Знайка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5" name="Picture 2" descr="C:\Users\Home\Desktop\фото с тел\DCIM\Camera\20180119_1717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03306"/>
            <a:ext cx="2736304" cy="456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Home\Desktop\фото с тел\DCIM\Camera\20180119_1757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293" y="2104728"/>
            <a:ext cx="2352840" cy="4066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9560562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2396" y="2492896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astasiaScript" pitchFamily="2" charset="0"/>
              </a:rPr>
              <a:t>Оснащение центров детской активности изменяется с соответствии с комплексно- тематическим планированием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45654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0765" y="3933056"/>
            <a:ext cx="3707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astasiaScript" pitchFamily="2" charset="0"/>
              </a:rPr>
              <a:t>Тема «Народная культура и традиция»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07591" y="1628800"/>
            <a:ext cx="3707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astasiaScript" pitchFamily="2" charset="0"/>
              </a:rPr>
              <a:t>Тема «Мой город»</a:t>
            </a:r>
            <a:endParaRPr lang="ru-RU" sz="1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Picture 3" descr="C:\Users\Home\Desktop\А-18\Новая папка\DSC037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3384376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E:\для нат\20171130_1046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146" y="2636912"/>
            <a:ext cx="3420794" cy="290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9965593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07462" y="443281"/>
            <a:ext cx="720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Периодическая сменяемость игрового       материала, появление новых предметов стимулирует игровую,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двигательную, познавательную и исследовательскую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активность детей.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7" descr="C:\Users\Home\Desktop\фото с тел\DCIM111\Camera\20170110_0913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931" y="3038905"/>
            <a:ext cx="3840931" cy="2741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Home\Desktop\фото с тел\DCIM\Альбом 1\Фото01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7862" y="2382273"/>
            <a:ext cx="3381697" cy="367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5389301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223628" y="1706543"/>
            <a:ext cx="6696744" cy="27201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C:\Users\Home\Desktop\фото с тел\DCIM111\Camera\20170118_0906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3628" y="1266886"/>
            <a:ext cx="3924436" cy="2061362"/>
          </a:xfrm>
          <a:prstGeom prst="rect">
            <a:avLst/>
          </a:prstGeom>
          <a:noFill/>
        </p:spPr>
      </p:pic>
      <p:pic>
        <p:nvPicPr>
          <p:cNvPr id="9" name="Picture 5" descr="C:\Users\Home\Desktop\фото с тел\DCIM111\Camera\20170118_0906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9910" y="3397921"/>
            <a:ext cx="4608214" cy="259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5656875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15616" y="608058"/>
            <a:ext cx="6696744" cy="526921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«День Победы» </a:t>
            </a:r>
          </a:p>
          <a:p>
            <a:pPr marL="0" indent="0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-дети имеют представление о Великой Отечественной Войне;</a:t>
            </a:r>
            <a:r>
              <a:rPr lang="ru-RU" alt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-знают о великом и светом празднике – Дне Победы;</a:t>
            </a:r>
            <a:r>
              <a:rPr lang="ru-RU" alt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-уважительно относятся к героям, совершившим подвиг ради жизни других людей.</a:t>
            </a:r>
            <a:r>
              <a:rPr lang="ru-RU" alt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790043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943820" y="476672"/>
            <a:ext cx="6480720" cy="13827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Мини-музей «Мир, в котором мы живем?»</a:t>
            </a:r>
          </a:p>
        </p:txBody>
      </p:sp>
      <p:pic>
        <p:nvPicPr>
          <p:cNvPr id="7" name="Рисунок 2" descr="Фото0161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421" y="1700809"/>
            <a:ext cx="5942983" cy="44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89739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группы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содержательно-насыщенная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трансформируемая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полифункциональная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вариативная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доступная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безопасная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эстетически-привлекательная.</a:t>
            </a:r>
          </a:p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66891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8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9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2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7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6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72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331640" y="505782"/>
            <a:ext cx="7365354" cy="191510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Выставка детского творчества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«Военные профессии»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 descr="Фото0166.jpg"/>
          <p:cNvPicPr>
            <a:picLocks noGrp="1" noChangeAspect="1"/>
          </p:cNvPicPr>
          <p:nvPr isPhoto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012942"/>
            <a:ext cx="5899817" cy="3878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981924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412777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15616" y="608058"/>
            <a:ext cx="6696744" cy="14048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009016" y="608058"/>
            <a:ext cx="7467600" cy="174082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Создавая развивающую предметно-пространственную среду, учитываю интересы и индивидуальные особенности детей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C:\Users\Home\Desktop\Новая папка\Фото03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520" y="2012941"/>
            <a:ext cx="3528392" cy="264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Home\Desktop\Новая папка\20170118_0906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3988" y="3589858"/>
            <a:ext cx="3563076" cy="22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262299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052737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  <a:t/>
            </a:r>
            <a:b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AnastasiaScript" pitchFamily="2" charset="0"/>
              </a:rPr>
            </a:br>
            <a:endParaRPr lang="ru-RU" sz="3600" b="1" dirty="0" smtClean="0">
              <a:solidFill>
                <a:schemeClr val="accent6">
                  <a:lumMod val="75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71600" y="3066638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15616" y="608058"/>
            <a:ext cx="6696744" cy="14048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70000"/>
              </a:lnSpc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992188" y="889558"/>
            <a:ext cx="7467600" cy="54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25988" y="690515"/>
            <a:ext cx="37631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srgbClr val="F7964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Наполняя или дополняя </a:t>
            </a:r>
            <a:r>
              <a:rPr lang="ru-RU" altLang="ru-RU" sz="20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развивающую предметно-пространственную среду</a:t>
            </a:r>
            <a:r>
              <a:rPr lang="ru-RU" sz="2000" b="1" dirty="0">
                <a:solidFill>
                  <a:srgbClr val="F7964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всегда помню о том, что все ее элементы должны иметь красочный </a:t>
            </a:r>
            <a:r>
              <a:rPr lang="ru-RU" altLang="ru-RU" sz="20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дизайн и </a:t>
            </a:r>
            <a:r>
              <a:rPr lang="ru-RU" sz="20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единый эстетический стиль для обеспечения комфортной и уютной обстановки для </a:t>
            </a:r>
            <a:r>
              <a:rPr lang="ru-RU" sz="20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00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C:\Users\Home\Desktop\фото с тел\DCIM\Camera\20180119_1819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13599"/>
            <a:ext cx="3179018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652" y="3609149"/>
            <a:ext cx="5348672" cy="3012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652541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7164" y="548680"/>
            <a:ext cx="730326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соответствии с федеральным государственным образовательным стандартом </a:t>
            </a: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 развивающая предметно-пространственная среда в группе организована таким образом, чтобы дать возможность наиболее эффективно развивать индивидуальность каждого ребенка, его склонности, интересы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6" name="Picture 5" descr="C:\Users\Home\Desktop\фото с тел\DCIM\Camera\20180119_1818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356992"/>
            <a:ext cx="3218259" cy="2572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:\User-D\Загрузки\20180119_1732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378" y="3334494"/>
            <a:ext cx="2862035" cy="2594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155505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912927"/>
            <a:ext cx="66967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Насыщенность среды в группе соответствует возрастным возможностям детей и содержанию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образовательной программы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обеспечения ребенку свободного выбора  предметов 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оборудования,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 действовать индивидуально или со сверстниками, при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уделяю внимание ее насыщенности, предусматривающей разнообразие тематики материалов и оборудования.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128112854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сюжетно-ролевых игр </a:t>
            </a:r>
            <a:r>
              <a:rPr lang="ru-RU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Поиграй – ка»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Picture 4" descr="E:\ПАленковой аттестация\111\IMG_20180123_131223_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144" y="1948458"/>
            <a:ext cx="4061908" cy="324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E:\ПАленковой аттестация\111\IMG_20180123_131227_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900645"/>
            <a:ext cx="2945737" cy="4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377746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речевого развития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«Веселый язычок»  </a:t>
            </a:r>
            <a:endParaRPr lang="ru-RU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Picture 2" descr="C:\Users\Home\Desktop\фото с тел\DCIM\Camera\20180119_1758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6297873" cy="354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714226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836712"/>
            <a:ext cx="57606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Центр «Музыкальная лесенка»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Picture 3" descr="C:\Users\Home\Desktop\фото с тел\DCIM\Camera\20180119_1742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44709"/>
            <a:ext cx="4160527" cy="401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D:\User-D\Загрузки\20180119_1740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0225" y="1628800"/>
            <a:ext cx="2356943" cy="4189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397636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596875"/>
            <a:ext cx="5760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 - коммуникативное развитие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Центр «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Светофорик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6" name="Picture 3" descr="C:\Users\Home\Desktop\фото с тел\DCIM\Camera\20180119_1722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3063340" cy="4591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Home\Desktop\фото с тел\DCIM\Camera\20180119_1724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54951"/>
            <a:ext cx="2560982" cy="386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96645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50" y="669124"/>
            <a:ext cx="61721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Лаборатория «Хочу все знать»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" name="Picture 5" descr="E:\ПАленковой аттестация\111\IMG_20180123_131236_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616624" cy="44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910782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389</Words>
  <Application>Microsoft Office PowerPoint</Application>
  <PresentationFormat>Экран (4:3)</PresentationFormat>
  <Paragraphs>117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125</cp:revision>
  <dcterms:modified xsi:type="dcterms:W3CDTF">2018-01-23T11:26:57Z</dcterms:modified>
</cp:coreProperties>
</file>