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74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60F7597-E163-48C7-820A-782FB90BDEBB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19A6F8F-A075-42D1-843C-822EAB0E3FD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MyKivpt9mw" TargetMode="External"/><Relationship Id="rId2" Type="http://schemas.openxmlformats.org/officeDocument/2006/relationships/hyperlink" Target="https://youtu.be/49x9qCDcF_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f6Kxsu9d1M" TargetMode="External"/><Relationship Id="rId2" Type="http://schemas.openxmlformats.org/officeDocument/2006/relationships/hyperlink" Target="https://youtu.be/Cj4-B60vLR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9k0z5riQdy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ok.ru/video/1291091512032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792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 20 апреля 2020 года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 тема недели «День Земли»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28243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721" y="1484783"/>
            <a:ext cx="7128792" cy="496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0230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я\Desktop\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7320813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esktop\2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202" y="3501008"/>
            <a:ext cx="5394176" cy="288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60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2527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Как можно помочь наше планете: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 убирать мусор (участвовать в субботниках)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- бросать мусор только в урны  или мусорные баки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мария\Desktop\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120038"/>
            <a:ext cx="4788024" cy="319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мария\Desktop\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4571998" cy="306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932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Выбрасывать мусор в специальные (разные) баки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мария\Desktop\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535" y="3395318"/>
            <a:ext cx="4513263" cy="306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рия\Desktop\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0798" y="2407874"/>
            <a:ext cx="4245427" cy="27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581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я\Desktop\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4871745" cy="382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ария\Desktop\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5583" y="332656"/>
            <a:ext cx="2636912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5050904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Можно посадить деревья, кусты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124" name="Picture 4" descr="C:\Users\мария\Desktop\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5583" y="3245983"/>
            <a:ext cx="2842301" cy="361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4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3933056"/>
            <a:ext cx="7408333" cy="240971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youtu.be/49x9qCDcF_s</a:t>
            </a:r>
            <a:r>
              <a:rPr lang="ru-RU" dirty="0"/>
              <a:t>    Экологический мультфильм для детей «Мальчик и Земля»</a:t>
            </a:r>
          </a:p>
          <a:p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youtu.be/MMyKivpt9mw</a:t>
            </a:r>
            <a:r>
              <a:rPr lang="ru-RU" dirty="0" smtClean="0"/>
              <a:t>   </a:t>
            </a:r>
            <a:r>
              <a:rPr lang="ru-RU" dirty="0" err="1" smtClean="0"/>
              <a:t>Фиксики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31640" y="836712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 можете нарисовать планету,  которая нуждается в помощи и защите.  Например, что можно делать, а чего нельзя. </a:t>
            </a:r>
            <a:endParaRPr lang="ru-RU" sz="2400" dirty="0"/>
          </a:p>
        </p:txBody>
      </p:sp>
      <p:pic>
        <p:nvPicPr>
          <p:cNvPr id="9218" name="Picture 2" descr="C:\Users\мария\Desktop\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132855"/>
            <a:ext cx="2497131" cy="20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мария\Desktop\3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6948" y="2129248"/>
            <a:ext cx="2873896" cy="201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880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Опишите, что нарисовано в кружочках и почему этого нельзя делать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мария\Desktop\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6300192" cy="45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348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ария\Desktop\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1749"/>
            <a:ext cx="835564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925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Презентацию подготовила воспитатель </a:t>
            </a:r>
          </a:p>
          <a:p>
            <a:pPr algn="ctr"/>
            <a:r>
              <a:rPr lang="ru-RU" dirty="0" smtClean="0"/>
              <a:t>Захарова М.П.</a:t>
            </a:r>
          </a:p>
          <a:p>
            <a:pPr algn="ctr"/>
            <a:r>
              <a:rPr lang="ru-RU" dirty="0" smtClean="0"/>
              <a:t>ГБОУ школа №1527 СП «Медвежонок»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Апрель 2020 года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107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C:\Users\мария\Desktop\0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75302"/>
            <a:ext cx="748883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779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5904656" cy="16561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Загадки: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Планета голубая,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Любимая, родная,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Она твоя, она моя,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А называется…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08104" y="764704"/>
            <a:ext cx="2844304" cy="34506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Сколько ни езди, не ходи, тебе конца тут не найти.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Ни начала, ни конца.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Ни затылка, ни лица.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Знают все, и млад и стар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Что она – большущий шар.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6" name="Picture 4" descr="C:\Users\мария\Desktop\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4572000" cy="316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709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мария\Desktop\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956376" cy="596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949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рия\Desktop\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892" y="399363"/>
            <a:ext cx="8100392" cy="607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034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64502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Предлагаем  посмотреть мультфильм  «Наша планета Земля»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2"/>
              </a:rPr>
              <a:t>youtu.be/Cj4-B60vLR8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youtu.be/Af6Kxsu9d1M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Тетушка Сова 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https</a:t>
            </a:r>
            <a:r>
              <a:rPr lang="en-US" sz="2000" dirty="0">
                <a:solidFill>
                  <a:schemeClr val="tx1"/>
                </a:solidFill>
                <a:hlinkClick r:id="rId4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youtu.be/9k0z5riQdys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Наука о поверхности  Земли, о населении, о ресурсах – называется география</a:t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980728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Узнайте больше о нашей Земле, </a:t>
            </a:r>
          </a:p>
          <a:p>
            <a:pPr algn="ctr"/>
            <a:r>
              <a:rPr lang="ru-RU" sz="2400" dirty="0" smtClean="0"/>
              <a:t>о нашем с вами доме!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30811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Нашу Землю мы должны беречь.</a:t>
            </a:r>
            <a:br>
              <a:rPr lang="ru-RU" sz="2400" dirty="0" smtClean="0"/>
            </a:br>
            <a:r>
              <a:rPr lang="ru-RU" sz="2400" dirty="0" smtClean="0"/>
              <a:t>Ресурсы (вода, воздух, почва, растения, животные, птицы, насекомые) могут закончится и планета может погибнуть</a:t>
            </a:r>
            <a:endParaRPr lang="ru-RU" sz="2400" dirty="0"/>
          </a:p>
        </p:txBody>
      </p:sp>
      <p:pic>
        <p:nvPicPr>
          <p:cNvPr id="8194" name="Picture 2" descr="C:\Users\мария\Desktop\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377" y="3789040"/>
            <a:ext cx="4161322" cy="289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ария\Desktop\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595" y="3789040"/>
            <a:ext cx="4283968" cy="284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мария\Desktop\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143" y="1556792"/>
            <a:ext cx="4292533" cy="24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мария\Desktop\3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820" y="1556792"/>
            <a:ext cx="4232437" cy="24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588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65618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Экологи стараются помочь и устраивают акции: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- час Земли (когда во всем мире выключают электричество на 60 минут)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- День без автомобиля (люди в течении дня не пользуются автомобилями,  передвигаются на велосипедах или пешком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Мультфильм «Спасти Землю»</a:t>
            </a:r>
          </a:p>
          <a:p>
            <a:r>
              <a:rPr lang="ru-RU" dirty="0">
                <a:hlinkClick r:id="rId2"/>
              </a:rPr>
              <a:t>https://</a:t>
            </a:r>
            <a:r>
              <a:rPr lang="ru-RU" dirty="0" smtClean="0">
                <a:hlinkClick r:id="rId2"/>
              </a:rPr>
              <a:t>ok.ru/video/1291091512032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53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рия\Desktop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848872" cy="5886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63160" y="1687042"/>
            <a:ext cx="16971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28 марта 2020 года прошла акция «Час Земли»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7" name="Picture 3" descr="C:\Users\мария\Desktop\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2771800" cy="20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5763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287</TotalTime>
  <Words>187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с 20 апреля 2020 года  тема недели «День Земли»</vt:lpstr>
      <vt:lpstr>Презентация PowerPoint</vt:lpstr>
      <vt:lpstr>Загадки: Планета голубая, Любимая, родная, Она твоя, она моя, А называется…</vt:lpstr>
      <vt:lpstr>Презентация PowerPoint</vt:lpstr>
      <vt:lpstr>Презентация PowerPoint</vt:lpstr>
      <vt:lpstr>Предлагаем  посмотреть мультфильм  «Наша планета Земля» https://youtu.be/Cj4-B60vLR8 https://youtu.be/Af6Kxsu9d1M  Тетушка Сова https://youtu.be/9k0z5riQdys Наука о поверхности  Земли, о населении, о ресурсах – называется география </vt:lpstr>
      <vt:lpstr>Нашу Землю мы должны беречь. Ресурсы (вода, воздух, почва, растения, животные, птицы, насекомые) могут закончится и планета может погибнуть</vt:lpstr>
      <vt:lpstr>Экологи стараются помочь и устраивают акции: - час Земли (когда во всем мире выключают электричество на 60 минут) - День без автомобиля (люди в течении дня не пользуются автомобилями,  передвигаются на велосипедах или пешком </vt:lpstr>
      <vt:lpstr>Презентация PowerPoint</vt:lpstr>
      <vt:lpstr>Презентация PowerPoint</vt:lpstr>
      <vt:lpstr>Как можно помочь наше планете:  -  убирать мусор (участвовать в субботниках) - бросать мусор только в урны  или мусорные баки</vt:lpstr>
      <vt:lpstr>Выбрасывать мусор в специальные (разные) баки</vt:lpstr>
      <vt:lpstr>Можно посадить деревья, кусты </vt:lpstr>
      <vt:lpstr>Презентация PowerPoint</vt:lpstr>
      <vt:lpstr>Опишите, что нарисовано в кружочках и почему этого нельзя делать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20 апреля 2020 года  тема недели «День Земли»</dc:title>
  <dc:creator>мария</dc:creator>
  <cp:lastModifiedBy>мария</cp:lastModifiedBy>
  <cp:revision>24</cp:revision>
  <dcterms:created xsi:type="dcterms:W3CDTF">2020-04-19T13:28:39Z</dcterms:created>
  <dcterms:modified xsi:type="dcterms:W3CDTF">2023-01-29T12:21:11Z</dcterms:modified>
</cp:coreProperties>
</file>